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 /><Relationship Id="rId2" Type="http://schemas.openxmlformats.org/package/2006/relationships/metadata/thumbnail" Target="docProps/thumbnail.jpeg" /><Relationship Id="rId1" Type="http://schemas.openxmlformats.org/officeDocument/2006/relationships/officeDocument" Target="ppt/presentation.xml" /><Relationship Id="rId4" Type="http://schemas.openxmlformats.org/officeDocument/2006/relationships/extended-properties" Target="docProps/app.xml" /></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05" r:id="rId1"/>
  </p:sldMasterIdLst>
  <p:sldIdLst>
    <p:sldId id="256" r:id="rId2"/>
    <p:sldId id="257" r:id="rId3"/>
    <p:sldId id="258" r:id="rId4"/>
    <p:sldId id="302" r:id="rId5"/>
    <p:sldId id="303" r:id="rId6"/>
    <p:sldId id="259" r:id="rId7"/>
    <p:sldId id="260" r:id="rId8"/>
    <p:sldId id="261" r:id="rId9"/>
    <p:sldId id="299" r:id="rId10"/>
    <p:sldId id="263" r:id="rId11"/>
    <p:sldId id="264" r:id="rId12"/>
    <p:sldId id="265" r:id="rId13"/>
    <p:sldId id="269" r:id="rId14"/>
    <p:sldId id="306" r:id="rId15"/>
    <p:sldId id="262" r:id="rId16"/>
    <p:sldId id="296" r:id="rId17"/>
    <p:sldId id="297" r:id="rId18"/>
    <p:sldId id="304" r:id="rId19"/>
    <p:sldId id="298" r:id="rId20"/>
    <p:sldId id="300" r:id="rId21"/>
    <p:sldId id="301" r:id="rId22"/>
    <p:sldId id="270" r:id="rId23"/>
    <p:sldId id="274" r:id="rId24"/>
    <p:sldId id="295" r:id="rId25"/>
    <p:sldId id="277" r:id="rId26"/>
    <p:sldId id="280" r:id="rId27"/>
    <p:sldId id="281" r:id="rId28"/>
    <p:sldId id="282" r:id="rId29"/>
    <p:sldId id="286" r:id="rId30"/>
    <p:sldId id="305" r:id="rId31"/>
    <p:sldId id="266" r:id="rId32"/>
    <p:sldId id="267" r:id="rId3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613C"/>
    <a:srgbClr val="06BA6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 /><Relationship Id="rId13" Type="http://schemas.openxmlformats.org/officeDocument/2006/relationships/slide" Target="slides/slide12.xml" /><Relationship Id="rId18" Type="http://schemas.openxmlformats.org/officeDocument/2006/relationships/slide" Target="slides/slide17.xml" /><Relationship Id="rId26" Type="http://schemas.openxmlformats.org/officeDocument/2006/relationships/slide" Target="slides/slide25.xml" /><Relationship Id="rId3" Type="http://schemas.openxmlformats.org/officeDocument/2006/relationships/slide" Target="slides/slide2.xml" /><Relationship Id="rId21" Type="http://schemas.openxmlformats.org/officeDocument/2006/relationships/slide" Target="slides/slide20.xml" /><Relationship Id="rId34" Type="http://schemas.openxmlformats.org/officeDocument/2006/relationships/presProps" Target="presProps.xml" /><Relationship Id="rId7" Type="http://schemas.openxmlformats.org/officeDocument/2006/relationships/slide" Target="slides/slide6.xml" /><Relationship Id="rId12" Type="http://schemas.openxmlformats.org/officeDocument/2006/relationships/slide" Target="slides/slide11.xml" /><Relationship Id="rId17" Type="http://schemas.openxmlformats.org/officeDocument/2006/relationships/slide" Target="slides/slide16.xml" /><Relationship Id="rId25" Type="http://schemas.openxmlformats.org/officeDocument/2006/relationships/slide" Target="slides/slide24.xml" /><Relationship Id="rId33" Type="http://schemas.openxmlformats.org/officeDocument/2006/relationships/slide" Target="slides/slide32.xml" /><Relationship Id="rId2" Type="http://schemas.openxmlformats.org/officeDocument/2006/relationships/slide" Target="slides/slide1.xml" /><Relationship Id="rId16" Type="http://schemas.openxmlformats.org/officeDocument/2006/relationships/slide" Target="slides/slide15.xml" /><Relationship Id="rId20" Type="http://schemas.openxmlformats.org/officeDocument/2006/relationships/slide" Target="slides/slide19.xml" /><Relationship Id="rId29" Type="http://schemas.openxmlformats.org/officeDocument/2006/relationships/slide" Target="slides/slide28.xml" /><Relationship Id="rId1" Type="http://schemas.openxmlformats.org/officeDocument/2006/relationships/slideMaster" Target="slideMasters/slideMaster1.xml" /><Relationship Id="rId6" Type="http://schemas.openxmlformats.org/officeDocument/2006/relationships/slide" Target="slides/slide5.xml" /><Relationship Id="rId11" Type="http://schemas.openxmlformats.org/officeDocument/2006/relationships/slide" Target="slides/slide10.xml" /><Relationship Id="rId24" Type="http://schemas.openxmlformats.org/officeDocument/2006/relationships/slide" Target="slides/slide23.xml" /><Relationship Id="rId32" Type="http://schemas.openxmlformats.org/officeDocument/2006/relationships/slide" Target="slides/slide31.xml" /><Relationship Id="rId37" Type="http://schemas.openxmlformats.org/officeDocument/2006/relationships/tableStyles" Target="tableStyles.xml" /><Relationship Id="rId5" Type="http://schemas.openxmlformats.org/officeDocument/2006/relationships/slide" Target="slides/slide4.xml" /><Relationship Id="rId15" Type="http://schemas.openxmlformats.org/officeDocument/2006/relationships/slide" Target="slides/slide14.xml" /><Relationship Id="rId23" Type="http://schemas.openxmlformats.org/officeDocument/2006/relationships/slide" Target="slides/slide22.xml" /><Relationship Id="rId28" Type="http://schemas.openxmlformats.org/officeDocument/2006/relationships/slide" Target="slides/slide27.xml" /><Relationship Id="rId36" Type="http://schemas.openxmlformats.org/officeDocument/2006/relationships/theme" Target="theme/theme1.xml" /><Relationship Id="rId10" Type="http://schemas.openxmlformats.org/officeDocument/2006/relationships/slide" Target="slides/slide9.xml" /><Relationship Id="rId19" Type="http://schemas.openxmlformats.org/officeDocument/2006/relationships/slide" Target="slides/slide18.xml" /><Relationship Id="rId31" Type="http://schemas.openxmlformats.org/officeDocument/2006/relationships/slide" Target="slides/slide30.xml" /><Relationship Id="rId4" Type="http://schemas.openxmlformats.org/officeDocument/2006/relationships/slide" Target="slides/slide3.xml" /><Relationship Id="rId9" Type="http://schemas.openxmlformats.org/officeDocument/2006/relationships/slide" Target="slides/slide8.xml" /><Relationship Id="rId14" Type="http://schemas.openxmlformats.org/officeDocument/2006/relationships/slide" Target="slides/slide13.xml" /><Relationship Id="rId22" Type="http://schemas.openxmlformats.org/officeDocument/2006/relationships/slide" Target="slides/slide21.xml" /><Relationship Id="rId27" Type="http://schemas.openxmlformats.org/officeDocument/2006/relationships/slide" Target="slides/slide26.xml" /><Relationship Id="rId30" Type="http://schemas.openxmlformats.org/officeDocument/2006/relationships/slide" Target="slides/slide29.xml" /><Relationship Id="rId35" Type="http://schemas.openxmlformats.org/officeDocument/2006/relationships/viewProps" Target="viewProps.xml" /></Relationships>
</file>

<file path=ppt/diagrams/colors1.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6_3">
  <dgm:title val=""/>
  <dgm:desc val=""/>
  <dgm:catLst>
    <dgm:cat type="accent6" pri="11300"/>
  </dgm:catLst>
  <dgm:styleLbl name="node0">
    <dgm:fillClrLst meth="repeat">
      <a:schemeClr val="accent6">
        <a:shade val="80000"/>
      </a:schemeClr>
    </dgm:fillClrLst>
    <dgm:linClrLst meth="repeat">
      <a:schemeClr val="lt1"/>
    </dgm:linClrLst>
    <dgm:effectClrLst/>
    <dgm:txLinClrLst/>
    <dgm:txFillClrLst/>
    <dgm:txEffectClrLst/>
  </dgm:styleLbl>
  <dgm:styleLbl name="node1">
    <dgm:fillClrLst>
      <a:schemeClr val="accent6">
        <a:shade val="80000"/>
      </a:schemeClr>
      <a:schemeClr val="accent6">
        <a:tint val="70000"/>
      </a:schemeClr>
    </dgm:fillClrLst>
    <dgm:linClrLst meth="repeat">
      <a:schemeClr val="lt1"/>
    </dgm:linClrLst>
    <dgm:effectClrLst/>
    <dgm:txLinClrLst/>
    <dgm:txFillClrLst/>
    <dgm:txEffectClrLst/>
  </dgm:styleLbl>
  <dgm:styleLbl name="alignNode1">
    <dgm:fillClrLst>
      <a:schemeClr val="accent6">
        <a:shade val="80000"/>
      </a:schemeClr>
      <a:schemeClr val="accent6">
        <a:tint val="70000"/>
      </a:schemeClr>
    </dgm:fillClrLst>
    <dgm:linClrLst>
      <a:schemeClr val="accent6">
        <a:shade val="80000"/>
      </a:schemeClr>
      <a:schemeClr val="accent6">
        <a:tint val="70000"/>
      </a:schemeClr>
    </dgm:linClrLst>
    <dgm:effectClrLst/>
    <dgm:txLinClrLst/>
    <dgm:txFillClrLst/>
    <dgm:txEffectClrLst/>
  </dgm:styleLbl>
  <dgm:styleLbl name="lnNode1">
    <dgm:fillClrLst>
      <a:schemeClr val="accent6">
        <a:shade val="80000"/>
      </a:schemeClr>
      <a:schemeClr val="accent6">
        <a:tint val="70000"/>
      </a:schemeClr>
    </dgm:fillClrLst>
    <dgm:linClrLst meth="repeat">
      <a:schemeClr val="lt1"/>
    </dgm:linClrLst>
    <dgm:effectClrLst/>
    <dgm:txLinClrLst/>
    <dgm:txFillClrLst/>
    <dgm:txEffectClrLst/>
  </dgm:styleLbl>
  <dgm:styleLbl name="vennNode1">
    <dgm:fillClrLst>
      <a:schemeClr val="accent6">
        <a:shade val="80000"/>
        <a:alpha val="50000"/>
      </a:schemeClr>
      <a:schemeClr val="accent6">
        <a:tint val="70000"/>
        <a:alpha val="50000"/>
      </a:schemeClr>
    </dgm:fillClrLst>
    <dgm:linClrLst meth="repeat">
      <a:schemeClr val="lt1"/>
    </dgm:linClrLst>
    <dgm:effectClrLst/>
    <dgm:txLinClrLst/>
    <dgm:txFillClrLst/>
    <dgm:txEffectClrLst/>
  </dgm:styleLbl>
  <dgm:styleLbl name="node2">
    <dgm:fillClrLst>
      <a:schemeClr val="accent6">
        <a:tint val="99000"/>
      </a:schemeClr>
    </dgm:fillClrLst>
    <dgm:linClrLst meth="repeat">
      <a:schemeClr val="lt1"/>
    </dgm:linClrLst>
    <dgm:effectClrLst/>
    <dgm:txLinClrLst/>
    <dgm:txFillClrLst/>
    <dgm:txEffectClrLst/>
  </dgm:styleLbl>
  <dgm:styleLbl name="node3">
    <dgm:fillClrLst>
      <a:schemeClr val="accent6">
        <a:tint val="80000"/>
      </a:schemeClr>
    </dgm:fillClrLst>
    <dgm:linClrLst meth="repeat">
      <a:schemeClr val="lt1"/>
    </dgm:linClrLst>
    <dgm:effectClrLst/>
    <dgm:txLinClrLst/>
    <dgm:txFillClrLst/>
    <dgm:txEffectClrLst/>
  </dgm:styleLbl>
  <dgm:styleLbl name="node4">
    <dgm:fillClrLst>
      <a:schemeClr val="accent6">
        <a:tint val="70000"/>
      </a:schemeClr>
    </dgm:fillClrLst>
    <dgm:linClrLst meth="repeat">
      <a:schemeClr val="lt1"/>
    </dgm:linClrLst>
    <dgm:effectClrLst/>
    <dgm:txLinClrLst/>
    <dgm:txFillClrLst/>
    <dgm:txEffectClrLst/>
  </dgm:styleLbl>
  <dgm:styleLbl name="f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dgm:txEffectClrLst/>
  </dgm:styleLbl>
  <dgm:styleLbl name="fg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lt1"/>
    </dgm:txFillClrLst>
    <dgm:txEffectClrLst/>
  </dgm:styleLbl>
  <dgm:styleLbl name="bg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lt1"/>
    </dgm:txFillClrLst>
    <dgm:txEffectClrLst/>
  </dgm:styleLbl>
  <dgm:styleLbl name="sibTrans1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shade val="80000"/>
      </a:schemeClr>
    </dgm:fillClrLst>
    <dgm:linClrLst meth="repeat">
      <a:schemeClr val="lt1"/>
    </dgm:linClrLst>
    <dgm:effectClrLst/>
    <dgm:txLinClrLst/>
    <dgm:txFillClrLst/>
    <dgm:txEffectClrLst/>
  </dgm:styleLbl>
  <dgm:styleLbl name="asst1">
    <dgm:fillClrLst meth="repeat">
      <a:schemeClr val="accent6">
        <a:shade val="80000"/>
      </a:schemeClr>
    </dgm:fillClrLst>
    <dgm:linClrLst meth="repeat">
      <a:schemeClr val="lt1"/>
    </dgm:linClrLst>
    <dgm:effectClrLst/>
    <dgm:txLinClrLst/>
    <dgm:txFillClrLst/>
    <dgm:txEffectClrLst/>
  </dgm:styleLbl>
  <dgm:styleLbl name="asst2">
    <dgm:fillClrLst>
      <a:schemeClr val="accent6">
        <a:tint val="99000"/>
      </a:schemeClr>
    </dgm:fillClrLst>
    <dgm:linClrLst meth="repeat">
      <a:schemeClr val="lt1"/>
    </dgm:linClrLst>
    <dgm:effectClrLst/>
    <dgm:txLinClrLst/>
    <dgm:txFillClrLst/>
    <dgm:txEffectClrLst/>
  </dgm:styleLbl>
  <dgm:styleLbl name="asst3">
    <dgm:fillClrLst>
      <a:schemeClr val="accent6">
        <a:tint val="80000"/>
      </a:schemeClr>
    </dgm:fillClrLst>
    <dgm:linClrLst meth="repeat">
      <a:schemeClr val="lt1"/>
    </dgm:linClrLst>
    <dgm:effectClrLst/>
    <dgm:txLinClrLst/>
    <dgm:txFillClrLst/>
    <dgm:txEffectClrLst/>
  </dgm:styleLbl>
  <dgm:styleLbl name="asst4">
    <dgm:fillClrLst>
      <a:schemeClr val="accent6">
        <a:tint val="70000"/>
      </a:schemeClr>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lt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9000"/>
      </a:schemeClr>
    </dgm:fillClrLst>
    <dgm:linClrLst meth="repeat">
      <a:schemeClr val="accent6">
        <a:tint val="99000"/>
      </a:schemeClr>
    </dgm:linClrLst>
    <dgm:effectClrLst/>
    <dgm:txLinClrLst/>
    <dgm:txFillClrLst meth="repeat">
      <a:schemeClr val="tx1"/>
    </dgm:txFillClrLst>
    <dgm:txEffectClrLst/>
  </dgm:styleLbl>
  <dgm:styleLbl name="parChTrans1D3">
    <dgm:fillClrLst meth="repeat">
      <a:schemeClr val="accent6">
        <a:tint val="80000"/>
      </a:schemeClr>
    </dgm:fillClrLst>
    <dgm:linClrLst meth="repeat">
      <a:schemeClr val="accent6">
        <a:tint val="80000"/>
      </a:schemeClr>
    </dgm:linClrLst>
    <dgm:effectClrLst/>
    <dgm:txLinClrLst/>
    <dgm:txFillClrLst meth="repeat">
      <a:schemeClr val="tx1"/>
    </dgm:txFillClrLst>
    <dgm:txEffectClrLst/>
  </dgm:styleLbl>
  <dgm:styleLbl name="parChTrans1D4">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6">
        <a:shade val="80000"/>
      </a:schemeClr>
      <a:schemeClr val="accent6">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6_5">
  <dgm:title val=""/>
  <dgm:desc val=""/>
  <dgm:catLst>
    <dgm:cat type="accent6" pri="11500"/>
  </dgm:catLst>
  <dgm:styleLbl name="node0">
    <dgm:fillClrLst meth="cycle">
      <a:schemeClr val="accent6">
        <a:alpha val="80000"/>
      </a:schemeClr>
    </dgm:fillClrLst>
    <dgm:linClrLst meth="repeat">
      <a:schemeClr val="lt1"/>
    </dgm:linClrLst>
    <dgm:effectClrLst/>
    <dgm:txLinClrLst/>
    <dgm:txFillClrLst/>
    <dgm:txEffectClrLst/>
  </dgm:styleLbl>
  <dgm:styleLbl name="alignNode1">
    <dgm:fillClrLst>
      <a:schemeClr val="accent6">
        <a:alpha val="90000"/>
      </a:schemeClr>
      <a:schemeClr val="accent6">
        <a:alpha val="50000"/>
      </a:schemeClr>
    </dgm:fillClrLst>
    <dgm:linClrLst>
      <a:schemeClr val="accent6">
        <a:alpha val="90000"/>
      </a:schemeClr>
      <a:schemeClr val="accent6">
        <a:alpha val="50000"/>
      </a:schemeClr>
    </dgm:linClrLst>
    <dgm:effectClrLst/>
    <dgm:txLinClrLst/>
    <dgm:txFillClrLst/>
    <dgm:txEffectClrLst/>
  </dgm:styleLbl>
  <dgm:styleLbl name="node1">
    <dgm:fillClrLst>
      <a:schemeClr val="accent6">
        <a:alpha val="90000"/>
      </a:schemeClr>
      <a:schemeClr val="accent6">
        <a:alpha val="50000"/>
      </a:schemeClr>
    </dgm:fillClrLst>
    <dgm:linClrLst meth="repeat">
      <a:schemeClr val="lt1"/>
    </dgm:linClrLst>
    <dgm:effectClrLst/>
    <dgm:txLinClrLst/>
    <dgm:txFillClrLst/>
    <dgm:txEffectClrLst/>
  </dgm:styleLbl>
  <dgm:styleLbl name="lnNode1">
    <dgm:fillClrLst>
      <a:schemeClr val="accent6">
        <a:shade val="90000"/>
      </a:schemeClr>
      <a:schemeClr val="accent6">
        <a:tint val="50000"/>
        <a:alpha val="50000"/>
      </a:schemeClr>
    </dgm:fillClrLst>
    <dgm:linClrLst meth="repeat">
      <a:schemeClr val="lt1"/>
    </dgm:linClrLst>
    <dgm:effectClrLst/>
    <dgm:txLinClrLst/>
    <dgm:txFillClrLst/>
    <dgm:txEffectClrLst/>
  </dgm:styleLbl>
  <dgm:styleLbl name="vennNode1">
    <dgm:fillClrLst>
      <a:schemeClr val="accent6">
        <a:shade val="80000"/>
        <a:alpha val="50000"/>
      </a:schemeClr>
      <a:schemeClr val="accent6">
        <a:alpha val="80000"/>
      </a:schemeClr>
    </dgm:fillClrLst>
    <dgm:linClrLst meth="repeat">
      <a:schemeClr val="lt1"/>
    </dgm:linClrLst>
    <dgm:effectClrLst/>
    <dgm:txLinClrLst/>
    <dgm:txFillClrLst/>
    <dgm:txEffectClrLst/>
  </dgm:styleLbl>
  <dgm:styleLbl name="node2">
    <dgm:fillClrLst>
      <a:schemeClr val="accent6">
        <a:alpha val="70000"/>
      </a:schemeClr>
    </dgm:fillClrLst>
    <dgm:linClrLst meth="repeat">
      <a:schemeClr val="lt1"/>
    </dgm:linClrLst>
    <dgm:effectClrLst/>
    <dgm:txLinClrLst/>
    <dgm:txFillClrLst/>
    <dgm:txEffectClrLst/>
  </dgm:styleLbl>
  <dgm:styleLbl name="node3">
    <dgm:fillClrLst>
      <a:schemeClr val="accent6">
        <a:alpha val="50000"/>
      </a:schemeClr>
    </dgm:fillClrLst>
    <dgm:linClrLst meth="repeat">
      <a:schemeClr val="lt1"/>
    </dgm:linClrLst>
    <dgm:effectClrLst/>
    <dgm:txLinClrLst/>
    <dgm:txFillClrLst/>
    <dgm:txEffectClrLst/>
  </dgm:styleLbl>
  <dgm:styleLbl name="node4">
    <dgm:fillClrLst>
      <a:schemeClr val="accent6">
        <a:alpha val="30000"/>
      </a:schemeClr>
    </dgm:fillClrLst>
    <dgm:linClrLst meth="repeat">
      <a:schemeClr val="lt1"/>
    </dgm:linClrLst>
    <dgm:effectClrLst/>
    <dgm:txLinClrLst/>
    <dgm:txFillClrLst/>
    <dgm:txEffectClrLst/>
  </dgm:styleLbl>
  <dgm:styleLbl name="fgImgPlace1">
    <dgm:fillClrLst>
      <a:schemeClr val="accent6">
        <a:tint val="50000"/>
        <a:alpha val="90000"/>
      </a:schemeClr>
      <a:schemeClr val="accent6">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fg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bg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sibTrans1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alpha val="90000"/>
      </a:schemeClr>
    </dgm:fillClrLst>
    <dgm:linClrLst meth="repeat">
      <a:schemeClr val="lt1"/>
    </dgm:linClrLst>
    <dgm:effectClrLst/>
    <dgm:txLinClrLst/>
    <dgm:txFillClrLst/>
    <dgm:txEffectClrLst/>
  </dgm:styleLbl>
  <dgm:styleLbl name="asst1">
    <dgm:fillClrLst meth="repeat">
      <a:schemeClr val="accent6">
        <a:alpha val="90000"/>
      </a:schemeClr>
    </dgm:fillClrLst>
    <dgm:linClrLst meth="repeat">
      <a:schemeClr val="lt1"/>
    </dgm:linClrLst>
    <dgm:effectClrLst/>
    <dgm:txLinClrLst/>
    <dgm:txFillClrLst/>
    <dgm:txEffectClrLst/>
  </dgm:styleLbl>
  <dgm:styleLbl name="asst2">
    <dgm:fillClrLst>
      <a:schemeClr val="accent6">
        <a:alpha val="90000"/>
      </a:schemeClr>
    </dgm:fillClrLst>
    <dgm:linClrLst meth="repeat">
      <a:schemeClr val="lt1"/>
    </dgm:linClrLst>
    <dgm:effectClrLst/>
    <dgm:txLinClrLst/>
    <dgm:txFillClrLst/>
    <dgm:txEffectClrLst/>
  </dgm:styleLbl>
  <dgm:styleLbl name="asst3">
    <dgm:fillClrLst>
      <a:schemeClr val="accent6">
        <a:alpha val="70000"/>
      </a:schemeClr>
    </dgm:fillClrLst>
    <dgm:linClrLst meth="repeat">
      <a:schemeClr val="lt1"/>
    </dgm:linClrLst>
    <dgm:effectClrLst/>
    <dgm:txLinClrLst/>
    <dgm:txFillClrLst/>
    <dgm:txEffectClrLst/>
  </dgm:styleLbl>
  <dgm:styleLbl name="asst4">
    <dgm:fillClrLst>
      <a:schemeClr val="accent6">
        <a:alpha val="50000"/>
      </a:schemeClr>
    </dgm:fillClrLst>
    <dgm:linClrLst meth="repeat">
      <a:schemeClr val="lt1"/>
    </dgm:linClrLst>
    <dgm:effectClrLst/>
    <dgm:txLinClrLst/>
    <dgm:txFillClrLst/>
    <dgm:txEffectClrLst/>
  </dgm:styleLbl>
  <dgm:styleLbl name="parChTrans2D1">
    <dgm:fillClrLst meth="repeat">
      <a:schemeClr val="accent6">
        <a:shade val="80000"/>
      </a:schemeClr>
    </dgm:fillClrLst>
    <dgm:linClrLst meth="repeat">
      <a:schemeClr val="accent6">
        <a:shade val="80000"/>
      </a:schemeClr>
    </dgm:linClrLst>
    <dgm:effectClrLst/>
    <dgm:txLinClrLst/>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dk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a:tint val="90000"/>
      </a:schemeClr>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6">
        <a:alpha val="90000"/>
      </a:schemeClr>
      <a:schemeClr val="accent6">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a:schemeClr val="accent6">
        <a:alpha val="90000"/>
        <a:tint val="40000"/>
      </a:schemeClr>
      <a:schemeClr val="accent6">
        <a:alpha val="5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50000"/>
      </a:schemeClr>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6_3">
  <dgm:title val=""/>
  <dgm:desc val=""/>
  <dgm:catLst>
    <dgm:cat type="accent6" pri="11300"/>
  </dgm:catLst>
  <dgm:styleLbl name="node0">
    <dgm:fillClrLst meth="repeat">
      <a:schemeClr val="accent6">
        <a:shade val="80000"/>
      </a:schemeClr>
    </dgm:fillClrLst>
    <dgm:linClrLst meth="repeat">
      <a:schemeClr val="lt1"/>
    </dgm:linClrLst>
    <dgm:effectClrLst/>
    <dgm:txLinClrLst/>
    <dgm:txFillClrLst/>
    <dgm:txEffectClrLst/>
  </dgm:styleLbl>
  <dgm:styleLbl name="node1">
    <dgm:fillClrLst>
      <a:schemeClr val="accent6">
        <a:shade val="80000"/>
      </a:schemeClr>
      <a:schemeClr val="accent6">
        <a:tint val="70000"/>
      </a:schemeClr>
    </dgm:fillClrLst>
    <dgm:linClrLst meth="repeat">
      <a:schemeClr val="lt1"/>
    </dgm:linClrLst>
    <dgm:effectClrLst/>
    <dgm:txLinClrLst/>
    <dgm:txFillClrLst/>
    <dgm:txEffectClrLst/>
  </dgm:styleLbl>
  <dgm:styleLbl name="alignNode1">
    <dgm:fillClrLst>
      <a:schemeClr val="accent6">
        <a:shade val="80000"/>
      </a:schemeClr>
      <a:schemeClr val="accent6">
        <a:tint val="70000"/>
      </a:schemeClr>
    </dgm:fillClrLst>
    <dgm:linClrLst>
      <a:schemeClr val="accent6">
        <a:shade val="80000"/>
      </a:schemeClr>
      <a:schemeClr val="accent6">
        <a:tint val="70000"/>
      </a:schemeClr>
    </dgm:linClrLst>
    <dgm:effectClrLst/>
    <dgm:txLinClrLst/>
    <dgm:txFillClrLst/>
    <dgm:txEffectClrLst/>
  </dgm:styleLbl>
  <dgm:styleLbl name="lnNode1">
    <dgm:fillClrLst>
      <a:schemeClr val="accent6">
        <a:shade val="80000"/>
      </a:schemeClr>
      <a:schemeClr val="accent6">
        <a:tint val="70000"/>
      </a:schemeClr>
    </dgm:fillClrLst>
    <dgm:linClrLst meth="repeat">
      <a:schemeClr val="lt1"/>
    </dgm:linClrLst>
    <dgm:effectClrLst/>
    <dgm:txLinClrLst/>
    <dgm:txFillClrLst/>
    <dgm:txEffectClrLst/>
  </dgm:styleLbl>
  <dgm:styleLbl name="vennNode1">
    <dgm:fillClrLst>
      <a:schemeClr val="accent6">
        <a:shade val="80000"/>
        <a:alpha val="50000"/>
      </a:schemeClr>
      <a:schemeClr val="accent6">
        <a:tint val="70000"/>
        <a:alpha val="50000"/>
      </a:schemeClr>
    </dgm:fillClrLst>
    <dgm:linClrLst meth="repeat">
      <a:schemeClr val="lt1"/>
    </dgm:linClrLst>
    <dgm:effectClrLst/>
    <dgm:txLinClrLst/>
    <dgm:txFillClrLst/>
    <dgm:txEffectClrLst/>
  </dgm:styleLbl>
  <dgm:styleLbl name="node2">
    <dgm:fillClrLst>
      <a:schemeClr val="accent6">
        <a:tint val="99000"/>
      </a:schemeClr>
    </dgm:fillClrLst>
    <dgm:linClrLst meth="repeat">
      <a:schemeClr val="lt1"/>
    </dgm:linClrLst>
    <dgm:effectClrLst/>
    <dgm:txLinClrLst/>
    <dgm:txFillClrLst/>
    <dgm:txEffectClrLst/>
  </dgm:styleLbl>
  <dgm:styleLbl name="node3">
    <dgm:fillClrLst>
      <a:schemeClr val="accent6">
        <a:tint val="80000"/>
      </a:schemeClr>
    </dgm:fillClrLst>
    <dgm:linClrLst meth="repeat">
      <a:schemeClr val="lt1"/>
    </dgm:linClrLst>
    <dgm:effectClrLst/>
    <dgm:txLinClrLst/>
    <dgm:txFillClrLst/>
    <dgm:txEffectClrLst/>
  </dgm:styleLbl>
  <dgm:styleLbl name="node4">
    <dgm:fillClrLst>
      <a:schemeClr val="accent6">
        <a:tint val="70000"/>
      </a:schemeClr>
    </dgm:fillClrLst>
    <dgm:linClrLst meth="repeat">
      <a:schemeClr val="lt1"/>
    </dgm:linClrLst>
    <dgm:effectClrLst/>
    <dgm:txLinClrLst/>
    <dgm:txFillClrLst/>
    <dgm:txEffectClrLst/>
  </dgm:styleLbl>
  <dgm:styleLbl name="f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dgm:txEffectClrLst/>
  </dgm:styleLbl>
  <dgm:styleLbl name="fg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lt1"/>
    </dgm:txFillClrLst>
    <dgm:txEffectClrLst/>
  </dgm:styleLbl>
  <dgm:styleLbl name="bg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lt1"/>
    </dgm:txFillClrLst>
    <dgm:txEffectClrLst/>
  </dgm:styleLbl>
  <dgm:styleLbl name="sibTrans1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shade val="80000"/>
      </a:schemeClr>
    </dgm:fillClrLst>
    <dgm:linClrLst meth="repeat">
      <a:schemeClr val="lt1"/>
    </dgm:linClrLst>
    <dgm:effectClrLst/>
    <dgm:txLinClrLst/>
    <dgm:txFillClrLst/>
    <dgm:txEffectClrLst/>
  </dgm:styleLbl>
  <dgm:styleLbl name="asst1">
    <dgm:fillClrLst meth="repeat">
      <a:schemeClr val="accent6">
        <a:shade val="80000"/>
      </a:schemeClr>
    </dgm:fillClrLst>
    <dgm:linClrLst meth="repeat">
      <a:schemeClr val="lt1"/>
    </dgm:linClrLst>
    <dgm:effectClrLst/>
    <dgm:txLinClrLst/>
    <dgm:txFillClrLst/>
    <dgm:txEffectClrLst/>
  </dgm:styleLbl>
  <dgm:styleLbl name="asst2">
    <dgm:fillClrLst>
      <a:schemeClr val="accent6">
        <a:tint val="99000"/>
      </a:schemeClr>
    </dgm:fillClrLst>
    <dgm:linClrLst meth="repeat">
      <a:schemeClr val="lt1"/>
    </dgm:linClrLst>
    <dgm:effectClrLst/>
    <dgm:txLinClrLst/>
    <dgm:txFillClrLst/>
    <dgm:txEffectClrLst/>
  </dgm:styleLbl>
  <dgm:styleLbl name="asst3">
    <dgm:fillClrLst>
      <a:schemeClr val="accent6">
        <a:tint val="80000"/>
      </a:schemeClr>
    </dgm:fillClrLst>
    <dgm:linClrLst meth="repeat">
      <a:schemeClr val="lt1"/>
    </dgm:linClrLst>
    <dgm:effectClrLst/>
    <dgm:txLinClrLst/>
    <dgm:txFillClrLst/>
    <dgm:txEffectClrLst/>
  </dgm:styleLbl>
  <dgm:styleLbl name="asst4">
    <dgm:fillClrLst>
      <a:schemeClr val="accent6">
        <a:tint val="70000"/>
      </a:schemeClr>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lt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9000"/>
      </a:schemeClr>
    </dgm:fillClrLst>
    <dgm:linClrLst meth="repeat">
      <a:schemeClr val="accent6">
        <a:tint val="99000"/>
      </a:schemeClr>
    </dgm:linClrLst>
    <dgm:effectClrLst/>
    <dgm:txLinClrLst/>
    <dgm:txFillClrLst meth="repeat">
      <a:schemeClr val="tx1"/>
    </dgm:txFillClrLst>
    <dgm:txEffectClrLst/>
  </dgm:styleLbl>
  <dgm:styleLbl name="parChTrans1D3">
    <dgm:fillClrLst meth="repeat">
      <a:schemeClr val="accent6">
        <a:tint val="80000"/>
      </a:schemeClr>
    </dgm:fillClrLst>
    <dgm:linClrLst meth="repeat">
      <a:schemeClr val="accent6">
        <a:tint val="80000"/>
      </a:schemeClr>
    </dgm:linClrLst>
    <dgm:effectClrLst/>
    <dgm:txLinClrLst/>
    <dgm:txFillClrLst meth="repeat">
      <a:schemeClr val="tx1"/>
    </dgm:txFillClrLst>
    <dgm:txEffectClrLst/>
  </dgm:styleLbl>
  <dgm:styleLbl name="parChTrans1D4">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6">
        <a:shade val="80000"/>
      </a:schemeClr>
      <a:schemeClr val="accent6">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C82FBB0-3880-4BE7-9781-542200AA8B6F}" type="doc">
      <dgm:prSet loTypeId="urn:microsoft.com/office/officeart/2005/8/layout/process5" loCatId="process" qsTypeId="urn:microsoft.com/office/officeart/2005/8/quickstyle/3d1" qsCatId="3D" csTypeId="urn:microsoft.com/office/officeart/2005/8/colors/accent6_2" csCatId="accent6" phldr="1"/>
      <dgm:spPr/>
      <dgm:t>
        <a:bodyPr/>
        <a:lstStyle/>
        <a:p>
          <a:endParaRPr lang="en-US"/>
        </a:p>
      </dgm:t>
    </dgm:pt>
    <dgm:pt modelId="{51C490E4-DE96-4274-B791-64C340677757}">
      <dgm:prSet phldrT="[Text]" phldr="0"/>
      <dgm:spPr/>
      <dgm:t>
        <a:bodyPr/>
        <a:lstStyle/>
        <a:p>
          <a:r>
            <a:rPr lang="en-US" b="1">
              <a:solidFill>
                <a:schemeClr val="tx1"/>
              </a:solidFill>
              <a:latin typeface="Calibri Light" panose="020F0302020204030204"/>
            </a:rPr>
            <a:t>Abstract</a:t>
          </a:r>
          <a:endParaRPr lang="en-US" b="1">
            <a:solidFill>
              <a:schemeClr val="tx1"/>
            </a:solidFill>
          </a:endParaRPr>
        </a:p>
      </dgm:t>
    </dgm:pt>
    <dgm:pt modelId="{2B8B233A-292D-412C-BD9F-CAA406EF2B2F}" type="parTrans" cxnId="{653FCB17-0993-4036-AB5D-7D517E40FB21}">
      <dgm:prSet/>
      <dgm:spPr/>
      <dgm:t>
        <a:bodyPr/>
        <a:lstStyle/>
        <a:p>
          <a:endParaRPr lang="en-US"/>
        </a:p>
      </dgm:t>
    </dgm:pt>
    <dgm:pt modelId="{578CD0C2-2CE2-47DD-A3D3-343C5D76773D}" type="sibTrans" cxnId="{653FCB17-0993-4036-AB5D-7D517E40FB21}">
      <dgm:prSet/>
      <dgm:spPr/>
      <dgm:t>
        <a:bodyPr/>
        <a:lstStyle/>
        <a:p>
          <a:endParaRPr lang="en-US"/>
        </a:p>
      </dgm:t>
    </dgm:pt>
    <dgm:pt modelId="{50A182A4-1FBB-46F2-ABCA-D440BAB48182}">
      <dgm:prSet phldrT="[Text]" phldr="0"/>
      <dgm:spPr/>
      <dgm:t>
        <a:bodyPr/>
        <a:lstStyle/>
        <a:p>
          <a:r>
            <a:rPr lang="en-US" b="1">
              <a:solidFill>
                <a:schemeClr val="tx1"/>
              </a:solidFill>
              <a:latin typeface="Calibri Light" panose="020F0302020204030204"/>
            </a:rPr>
            <a:t>Algorithm</a:t>
          </a:r>
          <a:endParaRPr lang="en-US" b="1">
            <a:solidFill>
              <a:schemeClr val="tx1"/>
            </a:solidFill>
          </a:endParaRPr>
        </a:p>
      </dgm:t>
    </dgm:pt>
    <dgm:pt modelId="{D2A4D615-EDB8-4206-8B3D-6FCA67E8323B}" type="parTrans" cxnId="{1A0E3939-E1BE-4500-B828-B8A4BA7D3B3F}">
      <dgm:prSet/>
      <dgm:spPr/>
      <dgm:t>
        <a:bodyPr/>
        <a:lstStyle/>
        <a:p>
          <a:endParaRPr lang="en-US"/>
        </a:p>
      </dgm:t>
    </dgm:pt>
    <dgm:pt modelId="{6AEA3FFD-9007-4E3F-A928-5DECC131EB8B}" type="sibTrans" cxnId="{1A0E3939-E1BE-4500-B828-B8A4BA7D3B3F}">
      <dgm:prSet/>
      <dgm:spPr/>
      <dgm:t>
        <a:bodyPr/>
        <a:lstStyle/>
        <a:p>
          <a:endParaRPr lang="en-US"/>
        </a:p>
      </dgm:t>
    </dgm:pt>
    <dgm:pt modelId="{FE2B6D71-16FD-40D3-91AC-8F77C8EE06B3}">
      <dgm:prSet phldr="0"/>
      <dgm:spPr/>
      <dgm:t>
        <a:bodyPr/>
        <a:lstStyle/>
        <a:p>
          <a:pPr rtl="0"/>
          <a:r>
            <a:rPr lang="en-US" b="1">
              <a:solidFill>
                <a:schemeClr val="tx1"/>
              </a:solidFill>
              <a:latin typeface="Calibri Light" panose="020F0302020204030204"/>
            </a:rPr>
            <a:t>Modules and Features</a:t>
          </a:r>
        </a:p>
      </dgm:t>
    </dgm:pt>
    <dgm:pt modelId="{10D004AA-7B8D-4D72-AC5F-843D6011E04C}" type="parTrans" cxnId="{A13C5409-2EDC-4454-845C-5378FCFDE6BF}">
      <dgm:prSet/>
      <dgm:spPr/>
    </dgm:pt>
    <dgm:pt modelId="{DCC54731-7536-41FC-9C4D-EACC917521DD}" type="sibTrans" cxnId="{A13C5409-2EDC-4454-845C-5378FCFDE6BF}">
      <dgm:prSet/>
      <dgm:spPr/>
      <dgm:t>
        <a:bodyPr/>
        <a:lstStyle/>
        <a:p>
          <a:endParaRPr lang="en-US"/>
        </a:p>
      </dgm:t>
    </dgm:pt>
    <dgm:pt modelId="{A8FB23AD-1FAB-4502-972E-2BE6F97E8D42}">
      <dgm:prSet phldr="0"/>
      <dgm:spPr/>
      <dgm:t>
        <a:bodyPr/>
        <a:lstStyle/>
        <a:p>
          <a:pPr rtl="0"/>
          <a:r>
            <a:rPr lang="en-US" b="1">
              <a:solidFill>
                <a:schemeClr val="tx1"/>
              </a:solidFill>
              <a:latin typeface="Calibri Light" panose="020F0302020204030204"/>
            </a:rPr>
            <a:t>Technology and SDLC model used</a:t>
          </a:r>
        </a:p>
      </dgm:t>
    </dgm:pt>
    <dgm:pt modelId="{64DD290A-07B7-42F8-8A79-02DC0D5FB16A}" type="parTrans" cxnId="{D701F0A1-3A82-4C5F-98C7-1B5507FD5895}">
      <dgm:prSet/>
      <dgm:spPr/>
    </dgm:pt>
    <dgm:pt modelId="{097C933C-B449-4216-909E-FFE7ADE6195F}" type="sibTrans" cxnId="{D701F0A1-3A82-4C5F-98C7-1B5507FD5895}">
      <dgm:prSet/>
      <dgm:spPr/>
      <dgm:t>
        <a:bodyPr/>
        <a:lstStyle/>
        <a:p>
          <a:endParaRPr lang="en-US"/>
        </a:p>
      </dgm:t>
    </dgm:pt>
    <dgm:pt modelId="{825A8971-2337-4031-9D8A-08A254F95BC0}">
      <dgm:prSet phldr="0"/>
      <dgm:spPr/>
      <dgm:t>
        <a:bodyPr/>
        <a:lstStyle/>
        <a:p>
          <a:pPr rtl="0"/>
          <a:r>
            <a:rPr lang="en-US" b="1">
              <a:solidFill>
                <a:schemeClr val="tx1"/>
              </a:solidFill>
              <a:latin typeface="Calibri Light" panose="020F0302020204030204"/>
            </a:rPr>
            <a:t>DFD, Flowchart, ERD and Architecture</a:t>
          </a:r>
        </a:p>
      </dgm:t>
    </dgm:pt>
    <dgm:pt modelId="{F951D9A1-E939-4732-B714-83FB27EDFD85}" type="parTrans" cxnId="{AA1B0C07-CE94-4E82-91C5-EF0B26DD44DC}">
      <dgm:prSet/>
      <dgm:spPr/>
    </dgm:pt>
    <dgm:pt modelId="{5FC70500-343E-4F4E-8B88-B2EC3716F2D1}" type="sibTrans" cxnId="{AA1B0C07-CE94-4E82-91C5-EF0B26DD44DC}">
      <dgm:prSet/>
      <dgm:spPr/>
      <dgm:t>
        <a:bodyPr/>
        <a:lstStyle/>
        <a:p>
          <a:endParaRPr lang="en-US"/>
        </a:p>
      </dgm:t>
    </dgm:pt>
    <dgm:pt modelId="{1A67E8ED-9677-4DC5-9A44-381D08A5A86F}">
      <dgm:prSet phldr="0"/>
      <dgm:spPr/>
      <dgm:t>
        <a:bodyPr/>
        <a:lstStyle/>
        <a:p>
          <a:r>
            <a:rPr lang="en-US" b="1">
              <a:solidFill>
                <a:schemeClr val="tx1"/>
              </a:solidFill>
              <a:latin typeface="Calibri Light" panose="020F0302020204030204"/>
            </a:rPr>
            <a:t>Advantages</a:t>
          </a:r>
          <a:endParaRPr lang="en-US" b="1">
            <a:solidFill>
              <a:schemeClr val="tx1"/>
            </a:solidFill>
          </a:endParaRPr>
        </a:p>
      </dgm:t>
    </dgm:pt>
    <dgm:pt modelId="{A53C3D14-8FEF-459B-8409-6E97E9513320}" type="parTrans" cxnId="{B89B4D30-2444-4778-B555-02F5EAF0DE8B}">
      <dgm:prSet/>
      <dgm:spPr/>
    </dgm:pt>
    <dgm:pt modelId="{1C7964D8-25BC-40CF-A326-E436E67A259B}" type="sibTrans" cxnId="{B89B4D30-2444-4778-B555-02F5EAF0DE8B}">
      <dgm:prSet/>
      <dgm:spPr/>
      <dgm:t>
        <a:bodyPr/>
        <a:lstStyle/>
        <a:p>
          <a:endParaRPr lang="en-US"/>
        </a:p>
      </dgm:t>
    </dgm:pt>
    <dgm:pt modelId="{09FD163C-9DF0-4268-9B6B-7FC3A788675B}">
      <dgm:prSet phldr="0"/>
      <dgm:spPr/>
      <dgm:t>
        <a:bodyPr/>
        <a:lstStyle/>
        <a:p>
          <a:r>
            <a:rPr lang="en-US" b="1">
              <a:solidFill>
                <a:schemeClr val="tx1"/>
              </a:solidFill>
              <a:latin typeface="Calibri Light" panose="020F0302020204030204"/>
            </a:rPr>
            <a:t>Working</a:t>
          </a:r>
        </a:p>
      </dgm:t>
    </dgm:pt>
    <dgm:pt modelId="{14EA321B-83E3-4EB7-828B-B3E4222753A6}" type="parTrans" cxnId="{556C2BEF-9418-43E0-A75D-808DEA1255F0}">
      <dgm:prSet/>
      <dgm:spPr/>
    </dgm:pt>
    <dgm:pt modelId="{AF070EC9-0FC5-4806-BF33-6C7CC5985FE8}" type="sibTrans" cxnId="{556C2BEF-9418-43E0-A75D-808DEA1255F0}">
      <dgm:prSet/>
      <dgm:spPr/>
      <dgm:t>
        <a:bodyPr/>
        <a:lstStyle/>
        <a:p>
          <a:endParaRPr lang="en-US"/>
        </a:p>
      </dgm:t>
    </dgm:pt>
    <dgm:pt modelId="{A75E0CB5-5ADB-4961-839F-C5DB025AE9DE}">
      <dgm:prSet phldr="0"/>
      <dgm:spPr/>
      <dgm:t>
        <a:bodyPr/>
        <a:lstStyle/>
        <a:p>
          <a:pPr rtl="0"/>
          <a:r>
            <a:rPr lang="en-US" b="1">
              <a:solidFill>
                <a:schemeClr val="tx1"/>
              </a:solidFill>
              <a:latin typeface="Calibri Light" panose="020F0302020204030204"/>
            </a:rPr>
            <a:t>Future Scope</a:t>
          </a:r>
        </a:p>
      </dgm:t>
    </dgm:pt>
    <dgm:pt modelId="{A3FB6E0C-A877-4123-96A7-8B6820AE5DD3}" type="parTrans" cxnId="{D01265A7-AAB9-4BDD-AA7A-E55D698133FD}">
      <dgm:prSet/>
      <dgm:spPr/>
    </dgm:pt>
    <dgm:pt modelId="{8F067610-CD28-4212-96B6-9CF1F4B05F2E}" type="sibTrans" cxnId="{D01265A7-AAB9-4BDD-AA7A-E55D698133FD}">
      <dgm:prSet/>
      <dgm:spPr/>
      <dgm:t>
        <a:bodyPr/>
        <a:lstStyle/>
        <a:p>
          <a:endParaRPr lang="en-US"/>
        </a:p>
      </dgm:t>
    </dgm:pt>
    <dgm:pt modelId="{4FB94FD5-FD99-4AB8-AF72-6A1B1270C43D}">
      <dgm:prSet phldr="0"/>
      <dgm:spPr/>
      <dgm:t>
        <a:bodyPr/>
        <a:lstStyle/>
        <a:p>
          <a:r>
            <a:rPr lang="en-US" b="1">
              <a:solidFill>
                <a:schemeClr val="tx1"/>
              </a:solidFill>
              <a:latin typeface="Calibri Light" panose="020F0302020204030204"/>
            </a:rPr>
            <a:t>Conclusion</a:t>
          </a:r>
        </a:p>
      </dgm:t>
    </dgm:pt>
    <dgm:pt modelId="{612DA794-44BC-4561-8980-BE6482B2E6ED}" type="parTrans" cxnId="{978EA146-918C-4FC0-AE50-19F364353EC8}">
      <dgm:prSet/>
      <dgm:spPr/>
    </dgm:pt>
    <dgm:pt modelId="{196C2DD2-AE4A-452E-90EA-70A0E5C4519E}" type="sibTrans" cxnId="{978EA146-918C-4FC0-AE50-19F364353EC8}">
      <dgm:prSet/>
      <dgm:spPr/>
      <dgm:t>
        <a:bodyPr/>
        <a:lstStyle/>
        <a:p>
          <a:endParaRPr lang="en-US"/>
        </a:p>
      </dgm:t>
    </dgm:pt>
    <dgm:pt modelId="{9C846A1C-972F-40D2-BB5C-93DCA6E4CF31}">
      <dgm:prSet phldr="0"/>
      <dgm:spPr/>
      <dgm:t>
        <a:bodyPr/>
        <a:lstStyle/>
        <a:p>
          <a:pPr rtl="0"/>
          <a:r>
            <a:rPr lang="en-US" b="1"/>
            <a:t>Introduction</a:t>
          </a:r>
        </a:p>
      </dgm:t>
    </dgm:pt>
    <dgm:pt modelId="{D8F6046F-86A8-4C2B-94CA-423B24B836A2}" type="parTrans" cxnId="{46BC3BEF-8BF0-4D85-8FE6-57B6513E83FE}">
      <dgm:prSet/>
      <dgm:spPr/>
    </dgm:pt>
    <dgm:pt modelId="{75B5D324-314A-463C-882A-26FFBA11C330}" type="sibTrans" cxnId="{46BC3BEF-8BF0-4D85-8FE6-57B6513E83FE}">
      <dgm:prSet/>
      <dgm:spPr/>
      <dgm:t>
        <a:bodyPr/>
        <a:lstStyle/>
        <a:p>
          <a:endParaRPr lang="en-US"/>
        </a:p>
      </dgm:t>
    </dgm:pt>
    <dgm:pt modelId="{A930607A-6493-4C6E-8EFB-81E87AEC15A6}" type="pres">
      <dgm:prSet presAssocID="{6C82FBB0-3880-4BE7-9781-542200AA8B6F}" presName="diagram" presStyleCnt="0">
        <dgm:presLayoutVars>
          <dgm:dir/>
          <dgm:resizeHandles val="exact"/>
        </dgm:presLayoutVars>
      </dgm:prSet>
      <dgm:spPr/>
    </dgm:pt>
    <dgm:pt modelId="{38198BA3-3DE4-49B1-BD79-BE0C32631888}" type="pres">
      <dgm:prSet presAssocID="{9C846A1C-972F-40D2-BB5C-93DCA6E4CF31}" presName="node" presStyleLbl="node1" presStyleIdx="0" presStyleCnt="10">
        <dgm:presLayoutVars>
          <dgm:bulletEnabled val="1"/>
        </dgm:presLayoutVars>
      </dgm:prSet>
      <dgm:spPr/>
    </dgm:pt>
    <dgm:pt modelId="{1BA8270C-5535-4900-9DC4-B882FEC2665E}" type="pres">
      <dgm:prSet presAssocID="{75B5D324-314A-463C-882A-26FFBA11C330}" presName="sibTrans" presStyleLbl="sibTrans2D1" presStyleIdx="0" presStyleCnt="9"/>
      <dgm:spPr/>
    </dgm:pt>
    <dgm:pt modelId="{3D4B6647-3226-4C3D-B9C0-A3E76B88A3B9}" type="pres">
      <dgm:prSet presAssocID="{75B5D324-314A-463C-882A-26FFBA11C330}" presName="connectorText" presStyleLbl="sibTrans2D1" presStyleIdx="0" presStyleCnt="9"/>
      <dgm:spPr/>
    </dgm:pt>
    <dgm:pt modelId="{AECEE22E-2EE5-48A1-9216-AE79BA055114}" type="pres">
      <dgm:prSet presAssocID="{51C490E4-DE96-4274-B791-64C340677757}" presName="node" presStyleLbl="node1" presStyleIdx="1" presStyleCnt="10">
        <dgm:presLayoutVars>
          <dgm:bulletEnabled val="1"/>
        </dgm:presLayoutVars>
      </dgm:prSet>
      <dgm:spPr/>
    </dgm:pt>
    <dgm:pt modelId="{39205124-6765-48E1-A61D-BA9B4096418B}" type="pres">
      <dgm:prSet presAssocID="{578CD0C2-2CE2-47DD-A3D3-343C5D76773D}" presName="sibTrans" presStyleLbl="sibTrans2D1" presStyleIdx="1" presStyleCnt="9"/>
      <dgm:spPr/>
    </dgm:pt>
    <dgm:pt modelId="{2A7BCE4C-F09C-44B1-AAE0-2B7BE9B23830}" type="pres">
      <dgm:prSet presAssocID="{578CD0C2-2CE2-47DD-A3D3-343C5D76773D}" presName="connectorText" presStyleLbl="sibTrans2D1" presStyleIdx="1" presStyleCnt="9"/>
      <dgm:spPr/>
    </dgm:pt>
    <dgm:pt modelId="{0FB1E4A4-7AD2-4420-8A73-BCEF07F2F749}" type="pres">
      <dgm:prSet presAssocID="{50A182A4-1FBB-46F2-ABCA-D440BAB48182}" presName="node" presStyleLbl="node1" presStyleIdx="2" presStyleCnt="10">
        <dgm:presLayoutVars>
          <dgm:bulletEnabled val="1"/>
        </dgm:presLayoutVars>
      </dgm:prSet>
      <dgm:spPr/>
    </dgm:pt>
    <dgm:pt modelId="{4A5A57D9-D9EC-43C4-A44F-7FD697B9CBAF}" type="pres">
      <dgm:prSet presAssocID="{6AEA3FFD-9007-4E3F-A928-5DECC131EB8B}" presName="sibTrans" presStyleLbl="sibTrans2D1" presStyleIdx="2" presStyleCnt="9"/>
      <dgm:spPr/>
    </dgm:pt>
    <dgm:pt modelId="{FAE9CC0B-79CB-466D-8910-CC47049A1610}" type="pres">
      <dgm:prSet presAssocID="{6AEA3FFD-9007-4E3F-A928-5DECC131EB8B}" presName="connectorText" presStyleLbl="sibTrans2D1" presStyleIdx="2" presStyleCnt="9"/>
      <dgm:spPr/>
    </dgm:pt>
    <dgm:pt modelId="{A13A6CA4-27BF-4C14-82B1-E0CBFB7DDCEE}" type="pres">
      <dgm:prSet presAssocID="{FE2B6D71-16FD-40D3-91AC-8F77C8EE06B3}" presName="node" presStyleLbl="node1" presStyleIdx="3" presStyleCnt="10">
        <dgm:presLayoutVars>
          <dgm:bulletEnabled val="1"/>
        </dgm:presLayoutVars>
      </dgm:prSet>
      <dgm:spPr/>
    </dgm:pt>
    <dgm:pt modelId="{6D684848-9A92-41E2-BD28-5D3B8AD1BEEC}" type="pres">
      <dgm:prSet presAssocID="{DCC54731-7536-41FC-9C4D-EACC917521DD}" presName="sibTrans" presStyleLbl="sibTrans2D1" presStyleIdx="3" presStyleCnt="9"/>
      <dgm:spPr/>
    </dgm:pt>
    <dgm:pt modelId="{195CC6F2-85C8-49CD-ACAA-9BA958C28B96}" type="pres">
      <dgm:prSet presAssocID="{DCC54731-7536-41FC-9C4D-EACC917521DD}" presName="connectorText" presStyleLbl="sibTrans2D1" presStyleIdx="3" presStyleCnt="9"/>
      <dgm:spPr/>
    </dgm:pt>
    <dgm:pt modelId="{44595078-5E54-4F7B-8F40-60B316C3DBC1}" type="pres">
      <dgm:prSet presAssocID="{A8FB23AD-1FAB-4502-972E-2BE6F97E8D42}" presName="node" presStyleLbl="node1" presStyleIdx="4" presStyleCnt="10">
        <dgm:presLayoutVars>
          <dgm:bulletEnabled val="1"/>
        </dgm:presLayoutVars>
      </dgm:prSet>
      <dgm:spPr/>
    </dgm:pt>
    <dgm:pt modelId="{BD57500D-5EA3-4915-A074-FD72511C9808}" type="pres">
      <dgm:prSet presAssocID="{097C933C-B449-4216-909E-FFE7ADE6195F}" presName="sibTrans" presStyleLbl="sibTrans2D1" presStyleIdx="4" presStyleCnt="9"/>
      <dgm:spPr/>
    </dgm:pt>
    <dgm:pt modelId="{F66438DB-DA34-4981-88A0-00359E340419}" type="pres">
      <dgm:prSet presAssocID="{097C933C-B449-4216-909E-FFE7ADE6195F}" presName="connectorText" presStyleLbl="sibTrans2D1" presStyleIdx="4" presStyleCnt="9"/>
      <dgm:spPr/>
    </dgm:pt>
    <dgm:pt modelId="{97B48666-B5B9-4731-8101-4A2CAEAAA774}" type="pres">
      <dgm:prSet presAssocID="{1A67E8ED-9677-4DC5-9A44-381D08A5A86F}" presName="node" presStyleLbl="node1" presStyleIdx="5" presStyleCnt="10">
        <dgm:presLayoutVars>
          <dgm:bulletEnabled val="1"/>
        </dgm:presLayoutVars>
      </dgm:prSet>
      <dgm:spPr/>
    </dgm:pt>
    <dgm:pt modelId="{B48D7E46-586A-4BBD-B225-429B20AB15FB}" type="pres">
      <dgm:prSet presAssocID="{1C7964D8-25BC-40CF-A326-E436E67A259B}" presName="sibTrans" presStyleLbl="sibTrans2D1" presStyleIdx="5" presStyleCnt="9"/>
      <dgm:spPr/>
    </dgm:pt>
    <dgm:pt modelId="{19036CA3-6609-4F2B-9CCE-54EDA0CAD953}" type="pres">
      <dgm:prSet presAssocID="{1C7964D8-25BC-40CF-A326-E436E67A259B}" presName="connectorText" presStyleLbl="sibTrans2D1" presStyleIdx="5" presStyleCnt="9"/>
      <dgm:spPr/>
    </dgm:pt>
    <dgm:pt modelId="{BD91D893-E7D2-423F-BF0D-C3C8DE342A30}" type="pres">
      <dgm:prSet presAssocID="{825A8971-2337-4031-9D8A-08A254F95BC0}" presName="node" presStyleLbl="node1" presStyleIdx="6" presStyleCnt="10">
        <dgm:presLayoutVars>
          <dgm:bulletEnabled val="1"/>
        </dgm:presLayoutVars>
      </dgm:prSet>
      <dgm:spPr/>
    </dgm:pt>
    <dgm:pt modelId="{A99D2D00-D9E2-4D66-A96F-552F96F41EC5}" type="pres">
      <dgm:prSet presAssocID="{5FC70500-343E-4F4E-8B88-B2EC3716F2D1}" presName="sibTrans" presStyleLbl="sibTrans2D1" presStyleIdx="6" presStyleCnt="9"/>
      <dgm:spPr/>
    </dgm:pt>
    <dgm:pt modelId="{C4AD8BBE-44A7-418F-988E-AA1C1ABD177B}" type="pres">
      <dgm:prSet presAssocID="{5FC70500-343E-4F4E-8B88-B2EC3716F2D1}" presName="connectorText" presStyleLbl="sibTrans2D1" presStyleIdx="6" presStyleCnt="9"/>
      <dgm:spPr/>
    </dgm:pt>
    <dgm:pt modelId="{B3E5910A-E534-4A3F-9858-EF73D4C1F3E3}" type="pres">
      <dgm:prSet presAssocID="{09FD163C-9DF0-4268-9B6B-7FC3A788675B}" presName="node" presStyleLbl="node1" presStyleIdx="7" presStyleCnt="10">
        <dgm:presLayoutVars>
          <dgm:bulletEnabled val="1"/>
        </dgm:presLayoutVars>
      </dgm:prSet>
      <dgm:spPr/>
    </dgm:pt>
    <dgm:pt modelId="{977F5B05-8381-48FC-A29F-9E8DE95227CE}" type="pres">
      <dgm:prSet presAssocID="{AF070EC9-0FC5-4806-BF33-6C7CC5985FE8}" presName="sibTrans" presStyleLbl="sibTrans2D1" presStyleIdx="7" presStyleCnt="9"/>
      <dgm:spPr/>
    </dgm:pt>
    <dgm:pt modelId="{09F2935D-C15E-4F49-838A-43D9F1BFA765}" type="pres">
      <dgm:prSet presAssocID="{AF070EC9-0FC5-4806-BF33-6C7CC5985FE8}" presName="connectorText" presStyleLbl="sibTrans2D1" presStyleIdx="7" presStyleCnt="9"/>
      <dgm:spPr/>
    </dgm:pt>
    <dgm:pt modelId="{F8D22D5B-ED0A-42FA-AEF0-EB65ED6D8A8B}" type="pres">
      <dgm:prSet presAssocID="{A75E0CB5-5ADB-4961-839F-C5DB025AE9DE}" presName="node" presStyleLbl="node1" presStyleIdx="8" presStyleCnt="10">
        <dgm:presLayoutVars>
          <dgm:bulletEnabled val="1"/>
        </dgm:presLayoutVars>
      </dgm:prSet>
      <dgm:spPr/>
    </dgm:pt>
    <dgm:pt modelId="{4A963625-3115-4204-A69A-7A89EB4B7C70}" type="pres">
      <dgm:prSet presAssocID="{8F067610-CD28-4212-96B6-9CF1F4B05F2E}" presName="sibTrans" presStyleLbl="sibTrans2D1" presStyleIdx="8" presStyleCnt="9"/>
      <dgm:spPr/>
    </dgm:pt>
    <dgm:pt modelId="{9C57FAB6-9FFA-475E-B58C-9FB6BBFDC5B6}" type="pres">
      <dgm:prSet presAssocID="{8F067610-CD28-4212-96B6-9CF1F4B05F2E}" presName="connectorText" presStyleLbl="sibTrans2D1" presStyleIdx="8" presStyleCnt="9"/>
      <dgm:spPr/>
    </dgm:pt>
    <dgm:pt modelId="{8EF27A36-02CA-4735-9D74-69162C4E84C0}" type="pres">
      <dgm:prSet presAssocID="{4FB94FD5-FD99-4AB8-AF72-6A1B1270C43D}" presName="node" presStyleLbl="node1" presStyleIdx="9" presStyleCnt="10">
        <dgm:presLayoutVars>
          <dgm:bulletEnabled val="1"/>
        </dgm:presLayoutVars>
      </dgm:prSet>
      <dgm:spPr/>
    </dgm:pt>
  </dgm:ptLst>
  <dgm:cxnLst>
    <dgm:cxn modelId="{AB4BAE04-C292-4294-8D69-E325FE51878F}" type="presOf" srcId="{50A182A4-1FBB-46F2-ABCA-D440BAB48182}" destId="{0FB1E4A4-7AD2-4420-8A73-BCEF07F2F749}" srcOrd="0" destOrd="0" presId="urn:microsoft.com/office/officeart/2005/8/layout/process5"/>
    <dgm:cxn modelId="{AA1B0C07-CE94-4E82-91C5-EF0B26DD44DC}" srcId="{6C82FBB0-3880-4BE7-9781-542200AA8B6F}" destId="{825A8971-2337-4031-9D8A-08A254F95BC0}" srcOrd="6" destOrd="0" parTransId="{F951D9A1-E939-4732-B714-83FB27EDFD85}" sibTransId="{5FC70500-343E-4F4E-8B88-B2EC3716F2D1}"/>
    <dgm:cxn modelId="{A13C5409-2EDC-4454-845C-5378FCFDE6BF}" srcId="{6C82FBB0-3880-4BE7-9781-542200AA8B6F}" destId="{FE2B6D71-16FD-40D3-91AC-8F77C8EE06B3}" srcOrd="3" destOrd="0" parTransId="{10D004AA-7B8D-4D72-AC5F-843D6011E04C}" sibTransId="{DCC54731-7536-41FC-9C4D-EACC917521DD}"/>
    <dgm:cxn modelId="{CF4F310A-F552-4B26-B5AD-FAA37CDAC5CF}" type="presOf" srcId="{1C7964D8-25BC-40CF-A326-E436E67A259B}" destId="{B48D7E46-586A-4BBD-B225-429B20AB15FB}" srcOrd="0" destOrd="0" presId="urn:microsoft.com/office/officeart/2005/8/layout/process5"/>
    <dgm:cxn modelId="{75C8840A-619E-4D79-86A0-2B854B56636C}" type="presOf" srcId="{825A8971-2337-4031-9D8A-08A254F95BC0}" destId="{BD91D893-E7D2-423F-BF0D-C3C8DE342A30}" srcOrd="0" destOrd="0" presId="urn:microsoft.com/office/officeart/2005/8/layout/process5"/>
    <dgm:cxn modelId="{5DCCD10F-F8BE-4BAA-ABBB-F7B81BA07F52}" type="presOf" srcId="{1A67E8ED-9677-4DC5-9A44-381D08A5A86F}" destId="{97B48666-B5B9-4731-8101-4A2CAEAAA774}" srcOrd="0" destOrd="0" presId="urn:microsoft.com/office/officeart/2005/8/layout/process5"/>
    <dgm:cxn modelId="{653FCB17-0993-4036-AB5D-7D517E40FB21}" srcId="{6C82FBB0-3880-4BE7-9781-542200AA8B6F}" destId="{51C490E4-DE96-4274-B791-64C340677757}" srcOrd="1" destOrd="0" parTransId="{2B8B233A-292D-412C-BD9F-CAA406EF2B2F}" sibTransId="{578CD0C2-2CE2-47DD-A3D3-343C5D76773D}"/>
    <dgm:cxn modelId="{25ABCB18-BDA4-4DC8-92CA-0BD8C5DB07CC}" type="presOf" srcId="{DCC54731-7536-41FC-9C4D-EACC917521DD}" destId="{195CC6F2-85C8-49CD-ACAA-9BA958C28B96}" srcOrd="1" destOrd="0" presId="urn:microsoft.com/office/officeart/2005/8/layout/process5"/>
    <dgm:cxn modelId="{A1373724-EF53-4B5A-84A5-44FF845C5C0A}" type="presOf" srcId="{5FC70500-343E-4F4E-8B88-B2EC3716F2D1}" destId="{A99D2D00-D9E2-4D66-A96F-552F96F41EC5}" srcOrd="0" destOrd="0" presId="urn:microsoft.com/office/officeart/2005/8/layout/process5"/>
    <dgm:cxn modelId="{5059272E-959B-450B-8621-659486AEEF63}" type="presOf" srcId="{AF070EC9-0FC5-4806-BF33-6C7CC5985FE8}" destId="{977F5B05-8381-48FC-A29F-9E8DE95227CE}" srcOrd="0" destOrd="0" presId="urn:microsoft.com/office/officeart/2005/8/layout/process5"/>
    <dgm:cxn modelId="{B89B4D30-2444-4778-B555-02F5EAF0DE8B}" srcId="{6C82FBB0-3880-4BE7-9781-542200AA8B6F}" destId="{1A67E8ED-9677-4DC5-9A44-381D08A5A86F}" srcOrd="5" destOrd="0" parTransId="{A53C3D14-8FEF-459B-8409-6E97E9513320}" sibTransId="{1C7964D8-25BC-40CF-A326-E436E67A259B}"/>
    <dgm:cxn modelId="{4A38AF37-A118-400F-AC49-9D31519E42B9}" type="presOf" srcId="{4FB94FD5-FD99-4AB8-AF72-6A1B1270C43D}" destId="{8EF27A36-02CA-4735-9D74-69162C4E84C0}" srcOrd="0" destOrd="0" presId="urn:microsoft.com/office/officeart/2005/8/layout/process5"/>
    <dgm:cxn modelId="{1A0E3939-E1BE-4500-B828-B8A4BA7D3B3F}" srcId="{6C82FBB0-3880-4BE7-9781-542200AA8B6F}" destId="{50A182A4-1FBB-46F2-ABCA-D440BAB48182}" srcOrd="2" destOrd="0" parTransId="{D2A4D615-EDB8-4206-8B3D-6FCA67E8323B}" sibTransId="{6AEA3FFD-9007-4E3F-A928-5DECC131EB8B}"/>
    <dgm:cxn modelId="{6D97EA5E-26B4-4A42-BD83-66E3ABA4C383}" type="presOf" srcId="{DCC54731-7536-41FC-9C4D-EACC917521DD}" destId="{6D684848-9A92-41E2-BD28-5D3B8AD1BEEC}" srcOrd="0" destOrd="0" presId="urn:microsoft.com/office/officeart/2005/8/layout/process5"/>
    <dgm:cxn modelId="{8C5F1066-ACA8-4FAC-B336-59894351AD03}" type="presOf" srcId="{6AEA3FFD-9007-4E3F-A928-5DECC131EB8B}" destId="{4A5A57D9-D9EC-43C4-A44F-7FD697B9CBAF}" srcOrd="0" destOrd="0" presId="urn:microsoft.com/office/officeart/2005/8/layout/process5"/>
    <dgm:cxn modelId="{978EA146-918C-4FC0-AE50-19F364353EC8}" srcId="{6C82FBB0-3880-4BE7-9781-542200AA8B6F}" destId="{4FB94FD5-FD99-4AB8-AF72-6A1B1270C43D}" srcOrd="9" destOrd="0" parTransId="{612DA794-44BC-4561-8980-BE6482B2E6ED}" sibTransId="{196C2DD2-AE4A-452E-90EA-70A0E5C4519E}"/>
    <dgm:cxn modelId="{366DA26A-CD00-490A-B731-9B191B347AF7}" type="presOf" srcId="{51C490E4-DE96-4274-B791-64C340677757}" destId="{AECEE22E-2EE5-48A1-9216-AE79BA055114}" srcOrd="0" destOrd="0" presId="urn:microsoft.com/office/officeart/2005/8/layout/process5"/>
    <dgm:cxn modelId="{C713014D-5DCC-4685-829E-7CEE728F3C44}" type="presOf" srcId="{9C846A1C-972F-40D2-BB5C-93DCA6E4CF31}" destId="{38198BA3-3DE4-49B1-BD79-BE0C32631888}" srcOrd="0" destOrd="0" presId="urn:microsoft.com/office/officeart/2005/8/layout/process5"/>
    <dgm:cxn modelId="{A6A70D4E-2D01-4720-B0AA-5D26DAF5F6B7}" type="presOf" srcId="{AF070EC9-0FC5-4806-BF33-6C7CC5985FE8}" destId="{09F2935D-C15E-4F49-838A-43D9F1BFA765}" srcOrd="1" destOrd="0" presId="urn:microsoft.com/office/officeart/2005/8/layout/process5"/>
    <dgm:cxn modelId="{D0253970-B1EB-478F-8762-24A3FD84E261}" type="presOf" srcId="{097C933C-B449-4216-909E-FFE7ADE6195F}" destId="{F66438DB-DA34-4981-88A0-00359E340419}" srcOrd="1" destOrd="0" presId="urn:microsoft.com/office/officeart/2005/8/layout/process5"/>
    <dgm:cxn modelId="{00358550-C9A3-4278-B181-59263455B725}" type="presOf" srcId="{6C82FBB0-3880-4BE7-9781-542200AA8B6F}" destId="{A930607A-6493-4C6E-8EFB-81E87AEC15A6}" srcOrd="0" destOrd="0" presId="urn:microsoft.com/office/officeart/2005/8/layout/process5"/>
    <dgm:cxn modelId="{0660427A-350F-4353-9B37-A1D89A7EFC6F}" type="presOf" srcId="{FE2B6D71-16FD-40D3-91AC-8F77C8EE06B3}" destId="{A13A6CA4-27BF-4C14-82B1-E0CBFB7DDCEE}" srcOrd="0" destOrd="0" presId="urn:microsoft.com/office/officeart/2005/8/layout/process5"/>
    <dgm:cxn modelId="{4DA35F87-9D13-4028-96DF-A21496BC5737}" type="presOf" srcId="{8F067610-CD28-4212-96B6-9CF1F4B05F2E}" destId="{9C57FAB6-9FFA-475E-B58C-9FB6BBFDC5B6}" srcOrd="1" destOrd="0" presId="urn:microsoft.com/office/officeart/2005/8/layout/process5"/>
    <dgm:cxn modelId="{6370A488-D3C0-4019-BF93-17F079BBAC52}" type="presOf" srcId="{578CD0C2-2CE2-47DD-A3D3-343C5D76773D}" destId="{2A7BCE4C-F09C-44B1-AAE0-2B7BE9B23830}" srcOrd="1" destOrd="0" presId="urn:microsoft.com/office/officeart/2005/8/layout/process5"/>
    <dgm:cxn modelId="{7D8A448B-13BB-4D66-803F-3E9AB8E6F076}" type="presOf" srcId="{578CD0C2-2CE2-47DD-A3D3-343C5D76773D}" destId="{39205124-6765-48E1-A61D-BA9B4096418B}" srcOrd="0" destOrd="0" presId="urn:microsoft.com/office/officeart/2005/8/layout/process5"/>
    <dgm:cxn modelId="{2085D590-93D3-4C9E-93C1-C9925F0E4152}" type="presOf" srcId="{A75E0CB5-5ADB-4961-839F-C5DB025AE9DE}" destId="{F8D22D5B-ED0A-42FA-AEF0-EB65ED6D8A8B}" srcOrd="0" destOrd="0" presId="urn:microsoft.com/office/officeart/2005/8/layout/process5"/>
    <dgm:cxn modelId="{67C9FB90-BBC5-444B-BA34-C951419A645A}" type="presOf" srcId="{6AEA3FFD-9007-4E3F-A928-5DECC131EB8B}" destId="{FAE9CC0B-79CB-466D-8910-CC47049A1610}" srcOrd="1" destOrd="0" presId="urn:microsoft.com/office/officeart/2005/8/layout/process5"/>
    <dgm:cxn modelId="{D701F0A1-3A82-4C5F-98C7-1B5507FD5895}" srcId="{6C82FBB0-3880-4BE7-9781-542200AA8B6F}" destId="{A8FB23AD-1FAB-4502-972E-2BE6F97E8D42}" srcOrd="4" destOrd="0" parTransId="{64DD290A-07B7-42F8-8A79-02DC0D5FB16A}" sibTransId="{097C933C-B449-4216-909E-FFE7ADE6195F}"/>
    <dgm:cxn modelId="{D01265A7-AAB9-4BDD-AA7A-E55D698133FD}" srcId="{6C82FBB0-3880-4BE7-9781-542200AA8B6F}" destId="{A75E0CB5-5ADB-4961-839F-C5DB025AE9DE}" srcOrd="8" destOrd="0" parTransId="{A3FB6E0C-A877-4123-96A7-8B6820AE5DD3}" sibTransId="{8F067610-CD28-4212-96B6-9CF1F4B05F2E}"/>
    <dgm:cxn modelId="{71B8CFA8-BC03-40DE-A1BC-52955F5BA4E3}" type="presOf" srcId="{75B5D324-314A-463C-882A-26FFBA11C330}" destId="{3D4B6647-3226-4C3D-B9C0-A3E76B88A3B9}" srcOrd="1" destOrd="0" presId="urn:microsoft.com/office/officeart/2005/8/layout/process5"/>
    <dgm:cxn modelId="{FF6B5DD1-705F-455A-B595-049ACCE9AFE6}" type="presOf" srcId="{09FD163C-9DF0-4268-9B6B-7FC3A788675B}" destId="{B3E5910A-E534-4A3F-9858-EF73D4C1F3E3}" srcOrd="0" destOrd="0" presId="urn:microsoft.com/office/officeart/2005/8/layout/process5"/>
    <dgm:cxn modelId="{36130AE3-9ECD-40C7-8E5D-63EFAC3C0598}" type="presOf" srcId="{8F067610-CD28-4212-96B6-9CF1F4B05F2E}" destId="{4A963625-3115-4204-A69A-7A89EB4B7C70}" srcOrd="0" destOrd="0" presId="urn:microsoft.com/office/officeart/2005/8/layout/process5"/>
    <dgm:cxn modelId="{A6EC80E5-F116-405D-A666-6F08B9EF1FB3}" type="presOf" srcId="{A8FB23AD-1FAB-4502-972E-2BE6F97E8D42}" destId="{44595078-5E54-4F7B-8F40-60B316C3DBC1}" srcOrd="0" destOrd="0" presId="urn:microsoft.com/office/officeart/2005/8/layout/process5"/>
    <dgm:cxn modelId="{223FC0E8-CF60-4FCA-A4AB-AB1B84D2E3CF}" type="presOf" srcId="{097C933C-B449-4216-909E-FFE7ADE6195F}" destId="{BD57500D-5EA3-4915-A074-FD72511C9808}" srcOrd="0" destOrd="0" presId="urn:microsoft.com/office/officeart/2005/8/layout/process5"/>
    <dgm:cxn modelId="{280763E9-ABB2-48E1-B34A-58D162736905}" type="presOf" srcId="{5FC70500-343E-4F4E-8B88-B2EC3716F2D1}" destId="{C4AD8BBE-44A7-418F-988E-AA1C1ABD177B}" srcOrd="1" destOrd="0" presId="urn:microsoft.com/office/officeart/2005/8/layout/process5"/>
    <dgm:cxn modelId="{556C2BEF-9418-43E0-A75D-808DEA1255F0}" srcId="{6C82FBB0-3880-4BE7-9781-542200AA8B6F}" destId="{09FD163C-9DF0-4268-9B6B-7FC3A788675B}" srcOrd="7" destOrd="0" parTransId="{14EA321B-83E3-4EB7-828B-B3E4222753A6}" sibTransId="{AF070EC9-0FC5-4806-BF33-6C7CC5985FE8}"/>
    <dgm:cxn modelId="{467F3BEF-2D3D-4C1A-A90F-19B5FFAC63E0}" type="presOf" srcId="{75B5D324-314A-463C-882A-26FFBA11C330}" destId="{1BA8270C-5535-4900-9DC4-B882FEC2665E}" srcOrd="0" destOrd="0" presId="urn:microsoft.com/office/officeart/2005/8/layout/process5"/>
    <dgm:cxn modelId="{46BC3BEF-8BF0-4D85-8FE6-57B6513E83FE}" srcId="{6C82FBB0-3880-4BE7-9781-542200AA8B6F}" destId="{9C846A1C-972F-40D2-BB5C-93DCA6E4CF31}" srcOrd="0" destOrd="0" parTransId="{D8F6046F-86A8-4C2B-94CA-423B24B836A2}" sibTransId="{75B5D324-314A-463C-882A-26FFBA11C330}"/>
    <dgm:cxn modelId="{7103D3FF-FBEF-4CDC-8669-78A0C2AF54E8}" type="presOf" srcId="{1C7964D8-25BC-40CF-A326-E436E67A259B}" destId="{19036CA3-6609-4F2B-9CCE-54EDA0CAD953}" srcOrd="1" destOrd="0" presId="urn:microsoft.com/office/officeart/2005/8/layout/process5"/>
    <dgm:cxn modelId="{D60C23AA-C491-4705-85A4-52FFC7DCB10E}" type="presParOf" srcId="{A930607A-6493-4C6E-8EFB-81E87AEC15A6}" destId="{38198BA3-3DE4-49B1-BD79-BE0C32631888}" srcOrd="0" destOrd="0" presId="urn:microsoft.com/office/officeart/2005/8/layout/process5"/>
    <dgm:cxn modelId="{2126838A-7616-4866-82D2-421A431E1C24}" type="presParOf" srcId="{A930607A-6493-4C6E-8EFB-81E87AEC15A6}" destId="{1BA8270C-5535-4900-9DC4-B882FEC2665E}" srcOrd="1" destOrd="0" presId="urn:microsoft.com/office/officeart/2005/8/layout/process5"/>
    <dgm:cxn modelId="{4C5A7AA0-67DF-4E7F-B7B4-A02FE138362D}" type="presParOf" srcId="{1BA8270C-5535-4900-9DC4-B882FEC2665E}" destId="{3D4B6647-3226-4C3D-B9C0-A3E76B88A3B9}" srcOrd="0" destOrd="0" presId="urn:microsoft.com/office/officeart/2005/8/layout/process5"/>
    <dgm:cxn modelId="{4482C5D1-D2B6-46E9-83DB-8B25B0086530}" type="presParOf" srcId="{A930607A-6493-4C6E-8EFB-81E87AEC15A6}" destId="{AECEE22E-2EE5-48A1-9216-AE79BA055114}" srcOrd="2" destOrd="0" presId="urn:microsoft.com/office/officeart/2005/8/layout/process5"/>
    <dgm:cxn modelId="{5560B9E9-BCCC-4A02-BF7D-CAF09EC4875E}" type="presParOf" srcId="{A930607A-6493-4C6E-8EFB-81E87AEC15A6}" destId="{39205124-6765-48E1-A61D-BA9B4096418B}" srcOrd="3" destOrd="0" presId="urn:microsoft.com/office/officeart/2005/8/layout/process5"/>
    <dgm:cxn modelId="{B3ED1307-7297-401A-836F-3738CB30596A}" type="presParOf" srcId="{39205124-6765-48E1-A61D-BA9B4096418B}" destId="{2A7BCE4C-F09C-44B1-AAE0-2B7BE9B23830}" srcOrd="0" destOrd="0" presId="urn:microsoft.com/office/officeart/2005/8/layout/process5"/>
    <dgm:cxn modelId="{E49C217C-BAC4-4BD8-9CE5-8560E1B67BE0}" type="presParOf" srcId="{A930607A-6493-4C6E-8EFB-81E87AEC15A6}" destId="{0FB1E4A4-7AD2-4420-8A73-BCEF07F2F749}" srcOrd="4" destOrd="0" presId="urn:microsoft.com/office/officeart/2005/8/layout/process5"/>
    <dgm:cxn modelId="{8EFBAF65-B4B5-447B-8DB3-4FEF71F0F2B0}" type="presParOf" srcId="{A930607A-6493-4C6E-8EFB-81E87AEC15A6}" destId="{4A5A57D9-D9EC-43C4-A44F-7FD697B9CBAF}" srcOrd="5" destOrd="0" presId="urn:microsoft.com/office/officeart/2005/8/layout/process5"/>
    <dgm:cxn modelId="{42F6595B-D54F-4FA9-A275-F40285093AFA}" type="presParOf" srcId="{4A5A57D9-D9EC-43C4-A44F-7FD697B9CBAF}" destId="{FAE9CC0B-79CB-466D-8910-CC47049A1610}" srcOrd="0" destOrd="0" presId="urn:microsoft.com/office/officeart/2005/8/layout/process5"/>
    <dgm:cxn modelId="{6B481473-B1AE-4584-B29A-A5B2F9A89341}" type="presParOf" srcId="{A930607A-6493-4C6E-8EFB-81E87AEC15A6}" destId="{A13A6CA4-27BF-4C14-82B1-E0CBFB7DDCEE}" srcOrd="6" destOrd="0" presId="urn:microsoft.com/office/officeart/2005/8/layout/process5"/>
    <dgm:cxn modelId="{F6DBA97D-C3A2-4038-B546-AD1F7B767AD2}" type="presParOf" srcId="{A930607A-6493-4C6E-8EFB-81E87AEC15A6}" destId="{6D684848-9A92-41E2-BD28-5D3B8AD1BEEC}" srcOrd="7" destOrd="0" presId="urn:microsoft.com/office/officeart/2005/8/layout/process5"/>
    <dgm:cxn modelId="{E2B627F3-B03F-4304-BB3A-CC9DFE9E6847}" type="presParOf" srcId="{6D684848-9A92-41E2-BD28-5D3B8AD1BEEC}" destId="{195CC6F2-85C8-49CD-ACAA-9BA958C28B96}" srcOrd="0" destOrd="0" presId="urn:microsoft.com/office/officeart/2005/8/layout/process5"/>
    <dgm:cxn modelId="{666E7C61-B3B4-4689-A710-3718434DB41F}" type="presParOf" srcId="{A930607A-6493-4C6E-8EFB-81E87AEC15A6}" destId="{44595078-5E54-4F7B-8F40-60B316C3DBC1}" srcOrd="8" destOrd="0" presId="urn:microsoft.com/office/officeart/2005/8/layout/process5"/>
    <dgm:cxn modelId="{F3049905-8ABF-4AA4-AD5B-C418F548A643}" type="presParOf" srcId="{A930607A-6493-4C6E-8EFB-81E87AEC15A6}" destId="{BD57500D-5EA3-4915-A074-FD72511C9808}" srcOrd="9" destOrd="0" presId="urn:microsoft.com/office/officeart/2005/8/layout/process5"/>
    <dgm:cxn modelId="{3F8B8B4F-CEC0-41FD-ABC1-1D33D142B718}" type="presParOf" srcId="{BD57500D-5EA3-4915-A074-FD72511C9808}" destId="{F66438DB-DA34-4981-88A0-00359E340419}" srcOrd="0" destOrd="0" presId="urn:microsoft.com/office/officeart/2005/8/layout/process5"/>
    <dgm:cxn modelId="{9239913D-D758-44E2-989C-2AB907216EE4}" type="presParOf" srcId="{A930607A-6493-4C6E-8EFB-81E87AEC15A6}" destId="{97B48666-B5B9-4731-8101-4A2CAEAAA774}" srcOrd="10" destOrd="0" presId="urn:microsoft.com/office/officeart/2005/8/layout/process5"/>
    <dgm:cxn modelId="{F13E0D60-6B02-48E0-8836-BA24D53BF95F}" type="presParOf" srcId="{A930607A-6493-4C6E-8EFB-81E87AEC15A6}" destId="{B48D7E46-586A-4BBD-B225-429B20AB15FB}" srcOrd="11" destOrd="0" presId="urn:microsoft.com/office/officeart/2005/8/layout/process5"/>
    <dgm:cxn modelId="{9E450384-7794-4308-8E04-F1316ACD4619}" type="presParOf" srcId="{B48D7E46-586A-4BBD-B225-429B20AB15FB}" destId="{19036CA3-6609-4F2B-9CCE-54EDA0CAD953}" srcOrd="0" destOrd="0" presId="urn:microsoft.com/office/officeart/2005/8/layout/process5"/>
    <dgm:cxn modelId="{047AB6CE-2E34-4B00-8168-0D8274DE2047}" type="presParOf" srcId="{A930607A-6493-4C6E-8EFB-81E87AEC15A6}" destId="{BD91D893-E7D2-423F-BF0D-C3C8DE342A30}" srcOrd="12" destOrd="0" presId="urn:microsoft.com/office/officeart/2005/8/layout/process5"/>
    <dgm:cxn modelId="{7C0E28C2-C02F-455B-A49A-721B76218AE5}" type="presParOf" srcId="{A930607A-6493-4C6E-8EFB-81E87AEC15A6}" destId="{A99D2D00-D9E2-4D66-A96F-552F96F41EC5}" srcOrd="13" destOrd="0" presId="urn:microsoft.com/office/officeart/2005/8/layout/process5"/>
    <dgm:cxn modelId="{8FDB08AE-E60A-4DC5-A10D-86EE13D6DF36}" type="presParOf" srcId="{A99D2D00-D9E2-4D66-A96F-552F96F41EC5}" destId="{C4AD8BBE-44A7-418F-988E-AA1C1ABD177B}" srcOrd="0" destOrd="0" presId="urn:microsoft.com/office/officeart/2005/8/layout/process5"/>
    <dgm:cxn modelId="{5B6E5036-314D-4C9E-AF45-582FB66840D3}" type="presParOf" srcId="{A930607A-6493-4C6E-8EFB-81E87AEC15A6}" destId="{B3E5910A-E534-4A3F-9858-EF73D4C1F3E3}" srcOrd="14" destOrd="0" presId="urn:microsoft.com/office/officeart/2005/8/layout/process5"/>
    <dgm:cxn modelId="{B1E49112-2DDC-4750-B829-73E6BC266EAB}" type="presParOf" srcId="{A930607A-6493-4C6E-8EFB-81E87AEC15A6}" destId="{977F5B05-8381-48FC-A29F-9E8DE95227CE}" srcOrd="15" destOrd="0" presId="urn:microsoft.com/office/officeart/2005/8/layout/process5"/>
    <dgm:cxn modelId="{50AB4DF7-862E-4D73-87CB-CAA3841626F5}" type="presParOf" srcId="{977F5B05-8381-48FC-A29F-9E8DE95227CE}" destId="{09F2935D-C15E-4F49-838A-43D9F1BFA765}" srcOrd="0" destOrd="0" presId="urn:microsoft.com/office/officeart/2005/8/layout/process5"/>
    <dgm:cxn modelId="{EFE448FB-8983-4947-963E-ECDB8B79D4F6}" type="presParOf" srcId="{A930607A-6493-4C6E-8EFB-81E87AEC15A6}" destId="{F8D22D5B-ED0A-42FA-AEF0-EB65ED6D8A8B}" srcOrd="16" destOrd="0" presId="urn:microsoft.com/office/officeart/2005/8/layout/process5"/>
    <dgm:cxn modelId="{CBB7F0C2-1861-46C6-8FB3-839B4CDD10FF}" type="presParOf" srcId="{A930607A-6493-4C6E-8EFB-81E87AEC15A6}" destId="{4A963625-3115-4204-A69A-7A89EB4B7C70}" srcOrd="17" destOrd="0" presId="urn:microsoft.com/office/officeart/2005/8/layout/process5"/>
    <dgm:cxn modelId="{BA5491F2-A4DF-479D-91FD-009E45C84408}" type="presParOf" srcId="{4A963625-3115-4204-A69A-7A89EB4B7C70}" destId="{9C57FAB6-9FFA-475E-B58C-9FB6BBFDC5B6}" srcOrd="0" destOrd="0" presId="urn:microsoft.com/office/officeart/2005/8/layout/process5"/>
    <dgm:cxn modelId="{4ABF4D55-0C36-4E65-9E2D-8B0F92FF0D1F}" type="presParOf" srcId="{A930607A-6493-4C6E-8EFB-81E87AEC15A6}" destId="{8EF27A36-02CA-4735-9D74-69162C4E84C0}" srcOrd="18" destOrd="0" presId="urn:microsoft.com/office/officeart/2005/8/layout/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B7077E02-8D2B-4061-B11B-EC375AB0D59C}" type="doc">
      <dgm:prSet loTypeId="urn:microsoft.com/office/officeart/2005/8/layout/hProcess7" loCatId="process" qsTypeId="urn:microsoft.com/office/officeart/2005/8/quickstyle/3d3" qsCatId="3D" csTypeId="urn:microsoft.com/office/officeart/2005/8/colors/accent6_3" csCatId="accent6" phldr="1"/>
      <dgm:spPr/>
      <dgm:t>
        <a:bodyPr/>
        <a:lstStyle/>
        <a:p>
          <a:endParaRPr lang="en-US"/>
        </a:p>
      </dgm:t>
    </dgm:pt>
    <dgm:pt modelId="{F3CA1FC0-7DC4-4F6A-8483-F1FB4DDFFFFC}">
      <dgm:prSet phldrT="[Text]" phldr="0"/>
      <dgm:spPr/>
      <dgm:t>
        <a:bodyPr/>
        <a:lstStyle/>
        <a:p>
          <a:r>
            <a:rPr lang="en-US" b="1">
              <a:latin typeface="Calibri Light"/>
              <a:cs typeface="Calibri Light"/>
            </a:rPr>
            <a:t>BACKEND</a:t>
          </a:r>
        </a:p>
      </dgm:t>
    </dgm:pt>
    <dgm:pt modelId="{FA297214-7BFA-4543-BAF8-E4667BECAD5D}" type="parTrans" cxnId="{7C94AFEA-CCC4-4FC8-BE9E-24BD781AA409}">
      <dgm:prSet/>
      <dgm:spPr/>
      <dgm:t>
        <a:bodyPr/>
        <a:lstStyle/>
        <a:p>
          <a:endParaRPr lang="en-US"/>
        </a:p>
      </dgm:t>
    </dgm:pt>
    <dgm:pt modelId="{010E9BA3-C95E-47FB-83B7-595515FB26AF}" type="sibTrans" cxnId="{7C94AFEA-CCC4-4FC8-BE9E-24BD781AA409}">
      <dgm:prSet/>
      <dgm:spPr/>
      <dgm:t>
        <a:bodyPr/>
        <a:lstStyle/>
        <a:p>
          <a:endParaRPr lang="en-US"/>
        </a:p>
      </dgm:t>
    </dgm:pt>
    <dgm:pt modelId="{647CFF97-2517-4C66-8C89-42E45F0E4953}">
      <dgm:prSet phldrT="[Text]" phldr="0"/>
      <dgm:spPr/>
      <dgm:t>
        <a:bodyPr/>
        <a:lstStyle/>
        <a:p>
          <a:pPr rtl="0"/>
          <a:r>
            <a:rPr lang="en-US">
              <a:latin typeface="Century Gothic"/>
            </a:rPr>
            <a:t>JAVA </a:t>
          </a:r>
        </a:p>
      </dgm:t>
    </dgm:pt>
    <dgm:pt modelId="{58FDB9F6-BB08-460F-A30C-82D2B0843119}" type="parTrans" cxnId="{F3265EDD-BA6C-4F45-B573-75403991C5B1}">
      <dgm:prSet/>
      <dgm:spPr/>
      <dgm:t>
        <a:bodyPr/>
        <a:lstStyle/>
        <a:p>
          <a:endParaRPr lang="en-US"/>
        </a:p>
      </dgm:t>
    </dgm:pt>
    <dgm:pt modelId="{D64D6C32-28C1-4BC0-A181-A7C4848A49AD}" type="sibTrans" cxnId="{F3265EDD-BA6C-4F45-B573-75403991C5B1}">
      <dgm:prSet/>
      <dgm:spPr/>
      <dgm:t>
        <a:bodyPr/>
        <a:lstStyle/>
        <a:p>
          <a:endParaRPr lang="en-US"/>
        </a:p>
      </dgm:t>
    </dgm:pt>
    <dgm:pt modelId="{A0465BFE-1755-4FB2-9942-CBD8D546750F}">
      <dgm:prSet phldrT="[Text]" phldr="0"/>
      <dgm:spPr/>
      <dgm:t>
        <a:bodyPr/>
        <a:lstStyle/>
        <a:p>
          <a:r>
            <a:rPr lang="en-US" b="1">
              <a:latin typeface="Calibri Light" panose="020F0302020204030204"/>
            </a:rPr>
            <a:t>DATABASE</a:t>
          </a:r>
          <a:endParaRPr lang="en-US" b="1"/>
        </a:p>
      </dgm:t>
    </dgm:pt>
    <dgm:pt modelId="{0FF0252F-7C8A-4BFD-9295-AE7DD3EA1B82}" type="parTrans" cxnId="{4E3E84ED-7F0E-4D5B-8688-951094046932}">
      <dgm:prSet/>
      <dgm:spPr/>
      <dgm:t>
        <a:bodyPr/>
        <a:lstStyle/>
        <a:p>
          <a:endParaRPr lang="en-US"/>
        </a:p>
      </dgm:t>
    </dgm:pt>
    <dgm:pt modelId="{3DCF0910-9BDC-4D80-AD72-B5242B79513D}" type="sibTrans" cxnId="{4E3E84ED-7F0E-4D5B-8688-951094046932}">
      <dgm:prSet/>
      <dgm:spPr/>
      <dgm:t>
        <a:bodyPr/>
        <a:lstStyle/>
        <a:p>
          <a:endParaRPr lang="en-US"/>
        </a:p>
      </dgm:t>
    </dgm:pt>
    <dgm:pt modelId="{5CE464E9-BFE7-4551-A133-6430840378CD}">
      <dgm:prSet phldrT="[Text]" phldr="0"/>
      <dgm:spPr/>
      <dgm:t>
        <a:bodyPr/>
        <a:lstStyle/>
        <a:p>
          <a:endParaRPr lang="en-US"/>
        </a:p>
      </dgm:t>
    </dgm:pt>
    <dgm:pt modelId="{730A4DE6-C743-4ACC-BEDF-6C1A2EC07D2A}" type="parTrans" cxnId="{6196F88E-AF0F-4610-BF99-8BDD96AF7E23}">
      <dgm:prSet/>
      <dgm:spPr/>
      <dgm:t>
        <a:bodyPr/>
        <a:lstStyle/>
        <a:p>
          <a:endParaRPr lang="en-US"/>
        </a:p>
      </dgm:t>
    </dgm:pt>
    <dgm:pt modelId="{16FD5CCE-CD2C-4494-8333-DA26B88DE695}" type="sibTrans" cxnId="{6196F88E-AF0F-4610-BF99-8BDD96AF7E23}">
      <dgm:prSet/>
      <dgm:spPr/>
      <dgm:t>
        <a:bodyPr/>
        <a:lstStyle/>
        <a:p>
          <a:endParaRPr lang="en-US"/>
        </a:p>
      </dgm:t>
    </dgm:pt>
    <dgm:pt modelId="{3EC62AFB-1D8C-41C1-BD57-96DF6B677268}">
      <dgm:prSet phldrT="[Text]" phldr="0"/>
      <dgm:spPr/>
      <dgm:t>
        <a:bodyPr/>
        <a:lstStyle/>
        <a:p>
          <a:r>
            <a:rPr lang="en-US">
              <a:latin typeface="Century Gothic"/>
            </a:rPr>
            <a:t>MYSQL</a:t>
          </a:r>
        </a:p>
      </dgm:t>
    </dgm:pt>
    <dgm:pt modelId="{F34E10E6-BE5E-43D2-90CD-E7DA3199A7EE}" type="parTrans" cxnId="{E030A928-1C14-45C6-A89A-7033EE9332DC}">
      <dgm:prSet/>
      <dgm:spPr/>
      <dgm:t>
        <a:bodyPr/>
        <a:lstStyle/>
        <a:p>
          <a:endParaRPr lang="en-US"/>
        </a:p>
      </dgm:t>
    </dgm:pt>
    <dgm:pt modelId="{A7151A28-C0F8-4DAF-BF13-4A9CAC6D9BDC}" type="sibTrans" cxnId="{E030A928-1C14-45C6-A89A-7033EE9332DC}">
      <dgm:prSet/>
      <dgm:spPr/>
      <dgm:t>
        <a:bodyPr/>
        <a:lstStyle/>
        <a:p>
          <a:endParaRPr lang="en-US"/>
        </a:p>
      </dgm:t>
    </dgm:pt>
    <dgm:pt modelId="{BF13B85C-9DFC-4D41-A3EA-BF3574FC8B05}">
      <dgm:prSet phldr="0"/>
      <dgm:spPr/>
      <dgm:t>
        <a:bodyPr/>
        <a:lstStyle/>
        <a:p>
          <a:pPr rtl="0"/>
          <a:r>
            <a:rPr lang="en-US" b="1">
              <a:latin typeface="Calibri Light" panose="020F0302020204030204"/>
            </a:rPr>
            <a:t>FRONTEND</a:t>
          </a:r>
        </a:p>
      </dgm:t>
    </dgm:pt>
    <dgm:pt modelId="{1CC66A0A-C8CC-4CED-830B-9FAE72EACF4B}" type="parTrans" cxnId="{2AB6E901-339D-4DAF-807E-F47BD0F844C2}">
      <dgm:prSet/>
      <dgm:spPr/>
    </dgm:pt>
    <dgm:pt modelId="{21538262-7056-407A-AB7D-3867462CF8F1}" type="sibTrans" cxnId="{2AB6E901-339D-4DAF-807E-F47BD0F844C2}">
      <dgm:prSet/>
      <dgm:spPr/>
    </dgm:pt>
    <dgm:pt modelId="{05DCBCAF-3B3E-4C4A-8708-3AB0031BC66F}">
      <dgm:prSet phldr="0"/>
      <dgm:spPr/>
      <dgm:t>
        <a:bodyPr/>
        <a:lstStyle/>
        <a:p>
          <a:pPr rtl="0"/>
          <a:r>
            <a:rPr lang="en-US">
              <a:latin typeface="Century Gothic"/>
            </a:rPr>
            <a:t>Enterprise edition</a:t>
          </a:r>
        </a:p>
      </dgm:t>
    </dgm:pt>
    <dgm:pt modelId="{20713A96-FCDF-4960-900A-EA5D6424F4D0}" type="parTrans" cxnId="{1215D72B-8B36-42E4-B2EC-0BD6DA2D4B9D}">
      <dgm:prSet/>
      <dgm:spPr/>
    </dgm:pt>
    <dgm:pt modelId="{B6D3376D-E96E-4E7A-B53D-8238D291A299}" type="sibTrans" cxnId="{1215D72B-8B36-42E4-B2EC-0BD6DA2D4B9D}">
      <dgm:prSet/>
      <dgm:spPr/>
    </dgm:pt>
    <dgm:pt modelId="{AAEA2AFF-082A-4EF2-897F-5590B191C11E}">
      <dgm:prSet phldr="0"/>
      <dgm:spPr/>
      <dgm:t>
        <a:bodyPr/>
        <a:lstStyle/>
        <a:p>
          <a:endParaRPr lang="en-US">
            <a:latin typeface="Calibri Light" panose="020F0302020204030204"/>
          </a:endParaRPr>
        </a:p>
      </dgm:t>
    </dgm:pt>
    <dgm:pt modelId="{38CB5F7D-58CC-4C5D-8064-3805107A7153}" type="parTrans" cxnId="{BCA00380-2D8B-4E82-BE34-2B019DF16567}">
      <dgm:prSet/>
      <dgm:spPr/>
    </dgm:pt>
    <dgm:pt modelId="{434AE537-8393-45B4-A884-7DBB907A822F}" type="sibTrans" cxnId="{BCA00380-2D8B-4E82-BE34-2B019DF16567}">
      <dgm:prSet/>
      <dgm:spPr/>
    </dgm:pt>
    <dgm:pt modelId="{3F1F0ACE-4439-4C82-917A-ED2CA05FCCF1}">
      <dgm:prSet phldr="0"/>
      <dgm:spPr/>
      <dgm:t>
        <a:bodyPr/>
        <a:lstStyle/>
        <a:p>
          <a:endParaRPr lang="en-US">
            <a:latin typeface="Calibri Light" panose="020F0302020204030204"/>
          </a:endParaRPr>
        </a:p>
      </dgm:t>
    </dgm:pt>
    <dgm:pt modelId="{620BFCCE-DE33-4E0D-AA88-BD33EA8F61A9}" type="parTrans" cxnId="{8A8020EC-2F5D-40C0-B940-B295A50E87F3}">
      <dgm:prSet/>
      <dgm:spPr/>
    </dgm:pt>
    <dgm:pt modelId="{8BDB95C0-B411-4C0C-BFF5-5141C296F610}" type="sibTrans" cxnId="{8A8020EC-2F5D-40C0-B940-B295A50E87F3}">
      <dgm:prSet/>
      <dgm:spPr/>
    </dgm:pt>
    <dgm:pt modelId="{3700AD4F-D59C-4389-B997-C398BD60DEF7}">
      <dgm:prSet phldr="0"/>
      <dgm:spPr/>
      <dgm:t>
        <a:bodyPr/>
        <a:lstStyle/>
        <a:p>
          <a:endParaRPr lang="en-US">
            <a:latin typeface="Calibri Light" panose="020F0302020204030204"/>
          </a:endParaRPr>
        </a:p>
      </dgm:t>
    </dgm:pt>
    <dgm:pt modelId="{CE26684B-8C48-431C-8EEF-2FE6E8E31A63}" type="parTrans" cxnId="{43644CF1-7F5C-4237-B4F4-8CF73B76322A}">
      <dgm:prSet/>
      <dgm:spPr/>
    </dgm:pt>
    <dgm:pt modelId="{FC1D0E2E-E8FE-4FF2-BFB1-7B6B998AC235}" type="sibTrans" cxnId="{43644CF1-7F5C-4237-B4F4-8CF73B76322A}">
      <dgm:prSet/>
      <dgm:spPr/>
    </dgm:pt>
    <dgm:pt modelId="{7ADEE6B5-65E8-44B6-94D2-14E47A44D212}">
      <dgm:prSet phldr="0"/>
      <dgm:spPr/>
      <dgm:t>
        <a:bodyPr/>
        <a:lstStyle/>
        <a:p>
          <a:r>
            <a:rPr lang="en-US">
              <a:latin typeface="Calibri"/>
              <a:cs typeface="Calibri"/>
            </a:rPr>
            <a:t>BOOTSTRAP</a:t>
          </a:r>
        </a:p>
      </dgm:t>
    </dgm:pt>
    <dgm:pt modelId="{A2854460-7CAE-489F-BC20-166D7707B805}" type="parTrans" cxnId="{178A0033-416C-42DC-91CB-8D1FADD04AAA}">
      <dgm:prSet/>
      <dgm:spPr/>
    </dgm:pt>
    <dgm:pt modelId="{0C2AA2DF-6629-41FF-BE3D-720EFA7900D8}" type="sibTrans" cxnId="{178A0033-416C-42DC-91CB-8D1FADD04AAA}">
      <dgm:prSet/>
      <dgm:spPr/>
    </dgm:pt>
    <dgm:pt modelId="{A6889914-B82D-473E-AB8B-9713899D3A11}">
      <dgm:prSet phldr="0"/>
      <dgm:spPr/>
      <dgm:t>
        <a:bodyPr/>
        <a:lstStyle/>
        <a:p>
          <a:pPr rtl="0"/>
          <a:r>
            <a:rPr lang="en-US">
              <a:latin typeface="Calibri"/>
              <a:cs typeface="Calibri"/>
            </a:rPr>
            <a:t>TEMPLATES</a:t>
          </a:r>
        </a:p>
      </dgm:t>
    </dgm:pt>
    <dgm:pt modelId="{6C3C1501-4BC1-458A-B1D9-23C05D53FE2E}" type="parTrans" cxnId="{AA52FB87-0714-424A-9D5D-5369BD352E98}">
      <dgm:prSet/>
      <dgm:spPr/>
    </dgm:pt>
    <dgm:pt modelId="{2F414823-60F5-4BD7-B6FE-8F4275A9DA50}" type="sibTrans" cxnId="{AA52FB87-0714-424A-9D5D-5369BD352E98}">
      <dgm:prSet/>
      <dgm:spPr/>
    </dgm:pt>
    <dgm:pt modelId="{C319053B-89B0-4F05-A727-6DF9C5AAAD82}">
      <dgm:prSet phldr="0"/>
      <dgm:spPr/>
      <dgm:t>
        <a:bodyPr/>
        <a:lstStyle/>
        <a:p>
          <a:endParaRPr lang="en-US">
            <a:latin typeface="Calibri Light" panose="020F0302020204030204"/>
            <a:cs typeface="Calibri Light" panose="020F0302020204030204"/>
          </a:endParaRPr>
        </a:p>
      </dgm:t>
    </dgm:pt>
    <dgm:pt modelId="{315EFA84-4E4A-40B5-9306-1A3DC9342A29}" type="parTrans" cxnId="{B668C6D7-00E5-468C-9DB5-542E7E2C8193}">
      <dgm:prSet/>
      <dgm:spPr/>
    </dgm:pt>
    <dgm:pt modelId="{7769B1BE-C538-488D-B2BB-C3DA6573025B}" type="sibTrans" cxnId="{B668C6D7-00E5-468C-9DB5-542E7E2C8193}">
      <dgm:prSet/>
      <dgm:spPr/>
    </dgm:pt>
    <dgm:pt modelId="{F9EC1129-95E0-414A-B1E2-5E9153A4461A}">
      <dgm:prSet phldr="0"/>
      <dgm:spPr/>
      <dgm:t>
        <a:bodyPr/>
        <a:lstStyle/>
        <a:p>
          <a:endParaRPr lang="en-US">
            <a:latin typeface="Calibri Light" panose="020F0302020204030204"/>
            <a:cs typeface="Calibri Light" panose="020F0302020204030204"/>
          </a:endParaRPr>
        </a:p>
      </dgm:t>
    </dgm:pt>
    <dgm:pt modelId="{D487EC3C-4E0F-42B2-8F7B-85CCC9C07FCD}" type="parTrans" cxnId="{975644AB-C99D-42FE-9913-B08E1CC495DA}">
      <dgm:prSet/>
      <dgm:spPr/>
    </dgm:pt>
    <dgm:pt modelId="{536D16DD-65C0-441B-A4B7-E96B8D4887C6}" type="sibTrans" cxnId="{975644AB-C99D-42FE-9913-B08E1CC495DA}">
      <dgm:prSet/>
      <dgm:spPr/>
    </dgm:pt>
    <dgm:pt modelId="{97C30E23-7E90-43BC-9E3C-2A20C468E82F}">
      <dgm:prSet phldr="0"/>
      <dgm:spPr/>
      <dgm:t>
        <a:bodyPr/>
        <a:lstStyle/>
        <a:p>
          <a:endParaRPr lang="en-US">
            <a:latin typeface="Calibri Light" panose="020F0302020204030204"/>
            <a:cs typeface="Calibri Light" panose="020F0302020204030204"/>
          </a:endParaRPr>
        </a:p>
      </dgm:t>
    </dgm:pt>
    <dgm:pt modelId="{2607ADD1-14E6-41D2-8F23-787109C90384}" type="parTrans" cxnId="{6D5D78FA-209A-4353-BCA7-76C0290DBED1}">
      <dgm:prSet/>
      <dgm:spPr/>
    </dgm:pt>
    <dgm:pt modelId="{3BD5B5D8-20AB-4264-A029-1008952CBBCA}" type="sibTrans" cxnId="{6D5D78FA-209A-4353-BCA7-76C0290DBED1}">
      <dgm:prSet/>
      <dgm:spPr/>
    </dgm:pt>
    <dgm:pt modelId="{DCC039A3-2EF6-4772-BBEB-425ACF0AF19E}">
      <dgm:prSet phldr="0"/>
      <dgm:spPr/>
      <dgm:t>
        <a:bodyPr/>
        <a:lstStyle/>
        <a:p>
          <a:endParaRPr lang="en-US">
            <a:latin typeface="Calibri Light" panose="020F0302020204030204"/>
            <a:cs typeface="Calibri Light" panose="020F0302020204030204"/>
          </a:endParaRPr>
        </a:p>
      </dgm:t>
    </dgm:pt>
    <dgm:pt modelId="{350B20B2-38B2-4A37-B3C5-B6DDDE3E6BE6}" type="parTrans" cxnId="{91874954-9946-4ACE-BCF4-94446A4B347D}">
      <dgm:prSet/>
      <dgm:spPr/>
    </dgm:pt>
    <dgm:pt modelId="{0C551020-0397-4A18-8595-F0D47C66AE17}" type="sibTrans" cxnId="{91874954-9946-4ACE-BCF4-94446A4B347D}">
      <dgm:prSet/>
      <dgm:spPr/>
    </dgm:pt>
    <dgm:pt modelId="{52D82D63-3F34-432A-A4E7-5CBDC2AA903C}">
      <dgm:prSet phldr="0"/>
      <dgm:spPr/>
      <dgm:t>
        <a:bodyPr/>
        <a:lstStyle/>
        <a:p>
          <a:endParaRPr lang="en-US">
            <a:latin typeface="Calibri Light" panose="020F0302020204030204"/>
            <a:cs typeface="Calibri Light" panose="020F0302020204030204"/>
          </a:endParaRPr>
        </a:p>
      </dgm:t>
    </dgm:pt>
    <dgm:pt modelId="{A176DF9D-A761-4955-9483-51DB2FE7E35E}" type="parTrans" cxnId="{BA59E821-3B08-4A9E-B770-871DCCB8EDDA}">
      <dgm:prSet/>
      <dgm:spPr/>
    </dgm:pt>
    <dgm:pt modelId="{4DC3EF3B-152A-4CAC-8759-7DBA5817430F}" type="sibTrans" cxnId="{BA59E821-3B08-4A9E-B770-871DCCB8EDDA}">
      <dgm:prSet/>
      <dgm:spPr/>
    </dgm:pt>
    <dgm:pt modelId="{2399D541-A490-4F64-8429-0077300AD28F}">
      <dgm:prSet phldr="0"/>
      <dgm:spPr/>
      <dgm:t>
        <a:bodyPr/>
        <a:lstStyle/>
        <a:p>
          <a:pPr rtl="0"/>
          <a:endParaRPr lang="en-US">
            <a:latin typeface="Calibri Light" panose="020F0302020204030204"/>
            <a:cs typeface="Calibri Light" panose="020F0302020204030204"/>
          </a:endParaRPr>
        </a:p>
      </dgm:t>
    </dgm:pt>
    <dgm:pt modelId="{77875AF6-4539-42C3-B714-81E07B5DEC61}" type="parTrans" cxnId="{ACD68766-8E2D-4FD8-866D-41179EC970E8}">
      <dgm:prSet/>
      <dgm:spPr/>
    </dgm:pt>
    <dgm:pt modelId="{DDBCFAA7-B510-4142-80EF-2686ACC9D0C1}" type="sibTrans" cxnId="{ACD68766-8E2D-4FD8-866D-41179EC970E8}">
      <dgm:prSet/>
      <dgm:spPr/>
    </dgm:pt>
    <dgm:pt modelId="{CFD28F7F-3B1F-4216-8F04-E0A83F5BF6C7}" type="pres">
      <dgm:prSet presAssocID="{B7077E02-8D2B-4061-B11B-EC375AB0D59C}" presName="Name0" presStyleCnt="0">
        <dgm:presLayoutVars>
          <dgm:dir/>
          <dgm:animLvl val="lvl"/>
          <dgm:resizeHandles val="exact"/>
        </dgm:presLayoutVars>
      </dgm:prSet>
      <dgm:spPr/>
    </dgm:pt>
    <dgm:pt modelId="{310C11D8-B204-4607-9D9B-31CB9EC4DC4D}" type="pres">
      <dgm:prSet presAssocID="{F3CA1FC0-7DC4-4F6A-8483-F1FB4DDFFFFC}" presName="compositeNode" presStyleCnt="0">
        <dgm:presLayoutVars>
          <dgm:bulletEnabled val="1"/>
        </dgm:presLayoutVars>
      </dgm:prSet>
      <dgm:spPr/>
    </dgm:pt>
    <dgm:pt modelId="{EAD403A4-A715-4151-864C-A2E9C74A87E7}" type="pres">
      <dgm:prSet presAssocID="{F3CA1FC0-7DC4-4F6A-8483-F1FB4DDFFFFC}" presName="bgRect" presStyleLbl="node1" presStyleIdx="0" presStyleCnt="3"/>
      <dgm:spPr/>
    </dgm:pt>
    <dgm:pt modelId="{00973B2B-9AD7-4856-85BF-222F16D20985}" type="pres">
      <dgm:prSet presAssocID="{F3CA1FC0-7DC4-4F6A-8483-F1FB4DDFFFFC}" presName="parentNode" presStyleLbl="node1" presStyleIdx="0" presStyleCnt="3">
        <dgm:presLayoutVars>
          <dgm:chMax val="0"/>
          <dgm:bulletEnabled val="1"/>
        </dgm:presLayoutVars>
      </dgm:prSet>
      <dgm:spPr/>
    </dgm:pt>
    <dgm:pt modelId="{9F4C93FB-EB68-4E6F-A9F3-255B67E832B3}" type="pres">
      <dgm:prSet presAssocID="{F3CA1FC0-7DC4-4F6A-8483-F1FB4DDFFFFC}" presName="childNode" presStyleLbl="node1" presStyleIdx="0" presStyleCnt="3">
        <dgm:presLayoutVars>
          <dgm:bulletEnabled val="1"/>
        </dgm:presLayoutVars>
      </dgm:prSet>
      <dgm:spPr/>
    </dgm:pt>
    <dgm:pt modelId="{8D0D4D56-4980-46B1-BD71-49416E2CD186}" type="pres">
      <dgm:prSet presAssocID="{010E9BA3-C95E-47FB-83B7-595515FB26AF}" presName="hSp" presStyleCnt="0"/>
      <dgm:spPr/>
    </dgm:pt>
    <dgm:pt modelId="{86FD2140-489D-452D-A18D-6CF5C1F2706A}" type="pres">
      <dgm:prSet presAssocID="{010E9BA3-C95E-47FB-83B7-595515FB26AF}" presName="vProcSp" presStyleCnt="0"/>
      <dgm:spPr/>
    </dgm:pt>
    <dgm:pt modelId="{C69378D9-00E9-44B0-95A9-C7EC1F583489}" type="pres">
      <dgm:prSet presAssocID="{010E9BA3-C95E-47FB-83B7-595515FB26AF}" presName="vSp1" presStyleCnt="0"/>
      <dgm:spPr/>
    </dgm:pt>
    <dgm:pt modelId="{1B3C4B46-D957-4967-87D0-CBB7D62E920A}" type="pres">
      <dgm:prSet presAssocID="{010E9BA3-C95E-47FB-83B7-595515FB26AF}" presName="simulatedConn" presStyleLbl="solidFgAcc1" presStyleIdx="0" presStyleCnt="2"/>
      <dgm:spPr/>
    </dgm:pt>
    <dgm:pt modelId="{0510B59B-ACA4-4ED5-BBE1-789BBB9886EA}" type="pres">
      <dgm:prSet presAssocID="{010E9BA3-C95E-47FB-83B7-595515FB26AF}" presName="vSp2" presStyleCnt="0"/>
      <dgm:spPr/>
    </dgm:pt>
    <dgm:pt modelId="{F6B9C3C7-B29E-475D-8F12-7CDE91F7EEDE}" type="pres">
      <dgm:prSet presAssocID="{010E9BA3-C95E-47FB-83B7-595515FB26AF}" presName="sibTrans" presStyleCnt="0"/>
      <dgm:spPr/>
    </dgm:pt>
    <dgm:pt modelId="{260E1286-9FA3-48FA-AE3C-373BDFC1D949}" type="pres">
      <dgm:prSet presAssocID="{A0465BFE-1755-4FB2-9942-CBD8D546750F}" presName="compositeNode" presStyleCnt="0">
        <dgm:presLayoutVars>
          <dgm:bulletEnabled val="1"/>
        </dgm:presLayoutVars>
      </dgm:prSet>
      <dgm:spPr/>
    </dgm:pt>
    <dgm:pt modelId="{5935BCC7-CDA2-4437-9AED-5F664A35D5A8}" type="pres">
      <dgm:prSet presAssocID="{A0465BFE-1755-4FB2-9942-CBD8D546750F}" presName="bgRect" presStyleLbl="node1" presStyleIdx="1" presStyleCnt="3"/>
      <dgm:spPr/>
    </dgm:pt>
    <dgm:pt modelId="{469EE9C7-CA81-4665-861E-6A8CF107B498}" type="pres">
      <dgm:prSet presAssocID="{A0465BFE-1755-4FB2-9942-CBD8D546750F}" presName="parentNode" presStyleLbl="node1" presStyleIdx="1" presStyleCnt="3">
        <dgm:presLayoutVars>
          <dgm:chMax val="0"/>
          <dgm:bulletEnabled val="1"/>
        </dgm:presLayoutVars>
      </dgm:prSet>
      <dgm:spPr/>
    </dgm:pt>
    <dgm:pt modelId="{7CE94E10-3C4A-4E2E-9400-76B5E68D16F4}" type="pres">
      <dgm:prSet presAssocID="{A0465BFE-1755-4FB2-9942-CBD8D546750F}" presName="childNode" presStyleLbl="node1" presStyleIdx="1" presStyleCnt="3">
        <dgm:presLayoutVars>
          <dgm:bulletEnabled val="1"/>
        </dgm:presLayoutVars>
      </dgm:prSet>
      <dgm:spPr/>
    </dgm:pt>
    <dgm:pt modelId="{99CA3D6E-4709-4CDE-94B5-BFCBF61D61B3}" type="pres">
      <dgm:prSet presAssocID="{3DCF0910-9BDC-4D80-AD72-B5242B79513D}" presName="hSp" presStyleCnt="0"/>
      <dgm:spPr/>
    </dgm:pt>
    <dgm:pt modelId="{26315777-59D1-461D-98E6-A7F5891DAE37}" type="pres">
      <dgm:prSet presAssocID="{3DCF0910-9BDC-4D80-AD72-B5242B79513D}" presName="vProcSp" presStyleCnt="0"/>
      <dgm:spPr/>
    </dgm:pt>
    <dgm:pt modelId="{EEBF65DA-4218-4A84-9F44-15F894C4E51A}" type="pres">
      <dgm:prSet presAssocID="{3DCF0910-9BDC-4D80-AD72-B5242B79513D}" presName="vSp1" presStyleCnt="0"/>
      <dgm:spPr/>
    </dgm:pt>
    <dgm:pt modelId="{8281D80B-2EA1-4C6D-8921-629F892B601F}" type="pres">
      <dgm:prSet presAssocID="{3DCF0910-9BDC-4D80-AD72-B5242B79513D}" presName="simulatedConn" presStyleLbl="solidFgAcc1" presStyleIdx="1" presStyleCnt="2"/>
      <dgm:spPr/>
    </dgm:pt>
    <dgm:pt modelId="{FD41008C-A15E-42F9-9C30-C7D5A508D4E3}" type="pres">
      <dgm:prSet presAssocID="{3DCF0910-9BDC-4D80-AD72-B5242B79513D}" presName="vSp2" presStyleCnt="0"/>
      <dgm:spPr/>
    </dgm:pt>
    <dgm:pt modelId="{3FAE5F30-DCE8-4063-ACA7-F66D4E1C80E6}" type="pres">
      <dgm:prSet presAssocID="{3DCF0910-9BDC-4D80-AD72-B5242B79513D}" presName="sibTrans" presStyleCnt="0"/>
      <dgm:spPr/>
    </dgm:pt>
    <dgm:pt modelId="{05E7A8DC-AB82-4956-9F9D-A496B15E88F6}" type="pres">
      <dgm:prSet presAssocID="{BF13B85C-9DFC-4D41-A3EA-BF3574FC8B05}" presName="compositeNode" presStyleCnt="0">
        <dgm:presLayoutVars>
          <dgm:bulletEnabled val="1"/>
        </dgm:presLayoutVars>
      </dgm:prSet>
      <dgm:spPr/>
    </dgm:pt>
    <dgm:pt modelId="{8DE3B36C-8CB4-458B-996F-8A7AB67C0154}" type="pres">
      <dgm:prSet presAssocID="{BF13B85C-9DFC-4D41-A3EA-BF3574FC8B05}" presName="bgRect" presStyleLbl="node1" presStyleIdx="2" presStyleCnt="3"/>
      <dgm:spPr/>
    </dgm:pt>
    <dgm:pt modelId="{4A2A8A3D-77F6-4D08-97B6-0FDC248A5ACC}" type="pres">
      <dgm:prSet presAssocID="{BF13B85C-9DFC-4D41-A3EA-BF3574FC8B05}" presName="parentNode" presStyleLbl="node1" presStyleIdx="2" presStyleCnt="3">
        <dgm:presLayoutVars>
          <dgm:chMax val="0"/>
          <dgm:bulletEnabled val="1"/>
        </dgm:presLayoutVars>
      </dgm:prSet>
      <dgm:spPr/>
    </dgm:pt>
    <dgm:pt modelId="{A2240BE6-56E2-4FB7-84C6-AF440C6B6B55}" type="pres">
      <dgm:prSet presAssocID="{BF13B85C-9DFC-4D41-A3EA-BF3574FC8B05}" presName="childNode" presStyleLbl="node1" presStyleIdx="2" presStyleCnt="3">
        <dgm:presLayoutVars>
          <dgm:bulletEnabled val="1"/>
        </dgm:presLayoutVars>
      </dgm:prSet>
      <dgm:spPr/>
    </dgm:pt>
  </dgm:ptLst>
  <dgm:cxnLst>
    <dgm:cxn modelId="{2AB6E901-339D-4DAF-807E-F47BD0F844C2}" srcId="{B7077E02-8D2B-4061-B11B-EC375AB0D59C}" destId="{BF13B85C-9DFC-4D41-A3EA-BF3574FC8B05}" srcOrd="2" destOrd="0" parTransId="{1CC66A0A-C8CC-4CED-830B-9FAE72EACF4B}" sibTransId="{21538262-7056-407A-AB7D-3867462CF8F1}"/>
    <dgm:cxn modelId="{88F0FA08-77A1-4054-8F1E-549700F82FEC}" type="presOf" srcId="{5CE464E9-BFE7-4551-A133-6430840378CD}" destId="{7CE94E10-3C4A-4E2E-9400-76B5E68D16F4}" srcOrd="0" destOrd="0" presId="urn:microsoft.com/office/officeart/2005/8/layout/hProcess7"/>
    <dgm:cxn modelId="{7A7F3D13-3413-4B01-9C8C-4D430462FB85}" type="presOf" srcId="{647CFF97-2517-4C66-8C89-42E45F0E4953}" destId="{9F4C93FB-EB68-4E6F-A9F3-255B67E832B3}" srcOrd="0" destOrd="3" presId="urn:microsoft.com/office/officeart/2005/8/layout/hProcess7"/>
    <dgm:cxn modelId="{BA59E821-3B08-4A9E-B770-871DCCB8EDDA}" srcId="{F3CA1FC0-7DC4-4F6A-8483-F1FB4DDFFFFC}" destId="{52D82D63-3F34-432A-A4E7-5CBDC2AA903C}" srcOrd="2" destOrd="0" parTransId="{A176DF9D-A761-4955-9483-51DB2FE7E35E}" sibTransId="{4DC3EF3B-152A-4CAC-8759-7DBA5817430F}"/>
    <dgm:cxn modelId="{7B2D1725-DD80-4BC1-A986-7E586CD09240}" type="presOf" srcId="{F3CA1FC0-7DC4-4F6A-8483-F1FB4DDFFFFC}" destId="{00973B2B-9AD7-4856-85BF-222F16D20985}" srcOrd="1" destOrd="0" presId="urn:microsoft.com/office/officeart/2005/8/layout/hProcess7"/>
    <dgm:cxn modelId="{DB2B3127-92C7-408B-8019-17C28C986EBD}" type="presOf" srcId="{97C30E23-7E90-43BC-9E3C-2A20C468E82F}" destId="{A2240BE6-56E2-4FB7-84C6-AF440C6B6B55}" srcOrd="0" destOrd="1" presId="urn:microsoft.com/office/officeart/2005/8/layout/hProcess7"/>
    <dgm:cxn modelId="{E030A928-1C14-45C6-A89A-7033EE9332DC}" srcId="{A0465BFE-1755-4FB2-9942-CBD8D546750F}" destId="{3EC62AFB-1D8C-41C1-BD57-96DF6B677268}" srcOrd="4" destOrd="0" parTransId="{F34E10E6-BE5E-43D2-90CD-E7DA3199A7EE}" sibTransId="{A7151A28-C0F8-4DAF-BF13-4A9CAC6D9BDC}"/>
    <dgm:cxn modelId="{1215D72B-8B36-42E4-B2EC-0BD6DA2D4B9D}" srcId="{F3CA1FC0-7DC4-4F6A-8483-F1FB4DDFFFFC}" destId="{05DCBCAF-3B3E-4C4A-8708-3AB0031BC66F}" srcOrd="4" destOrd="0" parTransId="{20713A96-FCDF-4960-900A-EA5D6424F4D0}" sibTransId="{B6D3376D-E96E-4E7A-B53D-8238D291A299}"/>
    <dgm:cxn modelId="{178A0033-416C-42DC-91CB-8D1FADD04AAA}" srcId="{BF13B85C-9DFC-4D41-A3EA-BF3574FC8B05}" destId="{7ADEE6B5-65E8-44B6-94D2-14E47A44D212}" srcOrd="3" destOrd="0" parTransId="{A2854460-7CAE-489F-BC20-166D7707B805}" sibTransId="{0C2AA2DF-6629-41FF-BE3D-720EFA7900D8}"/>
    <dgm:cxn modelId="{FCBD853A-FC5C-4E6D-85EB-B53B10721742}" type="presOf" srcId="{DCC039A3-2EF6-4772-BBEB-425ACF0AF19E}" destId="{A2240BE6-56E2-4FB7-84C6-AF440C6B6B55}" srcOrd="0" destOrd="2" presId="urn:microsoft.com/office/officeart/2005/8/layout/hProcess7"/>
    <dgm:cxn modelId="{E2EA5D3C-8DB8-49CD-8180-89A9F5077F26}" type="presOf" srcId="{3700AD4F-D59C-4389-B997-C398BD60DEF7}" destId="{9F4C93FB-EB68-4E6F-A9F3-255B67E832B3}" srcOrd="0" destOrd="0" presId="urn:microsoft.com/office/officeart/2005/8/layout/hProcess7"/>
    <dgm:cxn modelId="{4EA7AC3D-AA48-4BE8-A25F-6C03182E699D}" type="presOf" srcId="{AAEA2AFF-082A-4EF2-897F-5590B191C11E}" destId="{A2240BE6-56E2-4FB7-84C6-AF440C6B6B55}" srcOrd="0" destOrd="0" presId="urn:microsoft.com/office/officeart/2005/8/layout/hProcess7"/>
    <dgm:cxn modelId="{127C3A63-FE2B-4E47-ACC0-9C5D7E08B0B0}" type="presOf" srcId="{A0465BFE-1755-4FB2-9942-CBD8D546750F}" destId="{5935BCC7-CDA2-4437-9AED-5F664A35D5A8}" srcOrd="0" destOrd="0" presId="urn:microsoft.com/office/officeart/2005/8/layout/hProcess7"/>
    <dgm:cxn modelId="{0DC5F363-3A48-4069-B247-D5B068306949}" type="presOf" srcId="{BF13B85C-9DFC-4D41-A3EA-BF3574FC8B05}" destId="{4A2A8A3D-77F6-4D08-97B6-0FDC248A5ACC}" srcOrd="1" destOrd="0" presId="urn:microsoft.com/office/officeart/2005/8/layout/hProcess7"/>
    <dgm:cxn modelId="{ACD68766-8E2D-4FD8-866D-41179EC970E8}" srcId="{A0465BFE-1755-4FB2-9942-CBD8D546750F}" destId="{2399D541-A490-4F64-8429-0077300AD28F}" srcOrd="3" destOrd="0" parTransId="{77875AF6-4539-42C3-B714-81E07B5DEC61}" sibTransId="{DDBCFAA7-B510-4142-80EF-2686ACC9D0C1}"/>
    <dgm:cxn modelId="{17FC7748-06CC-420A-87F2-BDBAA13382E0}" type="presOf" srcId="{52D82D63-3F34-432A-A4E7-5CBDC2AA903C}" destId="{9F4C93FB-EB68-4E6F-A9F3-255B67E832B3}" srcOrd="0" destOrd="2" presId="urn:microsoft.com/office/officeart/2005/8/layout/hProcess7"/>
    <dgm:cxn modelId="{86283E6C-8EBE-4720-928B-B701E75F92B7}" type="presOf" srcId="{F3CA1FC0-7DC4-4F6A-8483-F1FB4DDFFFFC}" destId="{EAD403A4-A715-4151-864C-A2E9C74A87E7}" srcOrd="0" destOrd="0" presId="urn:microsoft.com/office/officeart/2005/8/layout/hProcess7"/>
    <dgm:cxn modelId="{91874954-9946-4ACE-BCF4-94446A4B347D}" srcId="{BF13B85C-9DFC-4D41-A3EA-BF3574FC8B05}" destId="{DCC039A3-2EF6-4772-BBEB-425ACF0AF19E}" srcOrd="2" destOrd="0" parTransId="{350B20B2-38B2-4A37-B3C5-B6DDDE3E6BE6}" sibTransId="{0C551020-0397-4A18-8595-F0D47C66AE17}"/>
    <dgm:cxn modelId="{9BB6E77D-9BF2-4237-92A9-CB332D8641B9}" type="presOf" srcId="{F9EC1129-95E0-414A-B1E2-5E9153A4461A}" destId="{7CE94E10-3C4A-4E2E-9400-76B5E68D16F4}" srcOrd="0" destOrd="2" presId="urn:microsoft.com/office/officeart/2005/8/layout/hProcess7"/>
    <dgm:cxn modelId="{BCA00380-2D8B-4E82-BE34-2B019DF16567}" srcId="{BF13B85C-9DFC-4D41-A3EA-BF3574FC8B05}" destId="{AAEA2AFF-082A-4EF2-897F-5590B191C11E}" srcOrd="0" destOrd="0" parTransId="{38CB5F7D-58CC-4C5D-8064-3805107A7153}" sibTransId="{434AE537-8393-45B4-A884-7DBB907A822F}"/>
    <dgm:cxn modelId="{A358C581-ECBC-4383-ABEC-DCA74CEACEC6}" type="presOf" srcId="{A6889914-B82D-473E-AB8B-9713899D3A11}" destId="{A2240BE6-56E2-4FB7-84C6-AF440C6B6B55}" srcOrd="0" destOrd="4" presId="urn:microsoft.com/office/officeart/2005/8/layout/hProcess7"/>
    <dgm:cxn modelId="{2BC6FD85-765E-4770-ABF9-223BEA692BE8}" type="presOf" srcId="{7ADEE6B5-65E8-44B6-94D2-14E47A44D212}" destId="{A2240BE6-56E2-4FB7-84C6-AF440C6B6B55}" srcOrd="0" destOrd="3" presId="urn:microsoft.com/office/officeart/2005/8/layout/hProcess7"/>
    <dgm:cxn modelId="{AA52FB87-0714-424A-9D5D-5369BD352E98}" srcId="{BF13B85C-9DFC-4D41-A3EA-BF3574FC8B05}" destId="{A6889914-B82D-473E-AB8B-9713899D3A11}" srcOrd="4" destOrd="0" parTransId="{6C3C1501-4BC1-458A-B1D9-23C05D53FE2E}" sibTransId="{2F414823-60F5-4BD7-B6FE-8F4275A9DA50}"/>
    <dgm:cxn modelId="{AAE7618C-E604-4FA1-B246-2D59E180A937}" type="presOf" srcId="{05DCBCAF-3B3E-4C4A-8708-3AB0031BC66F}" destId="{9F4C93FB-EB68-4E6F-A9F3-255B67E832B3}" srcOrd="0" destOrd="4" presId="urn:microsoft.com/office/officeart/2005/8/layout/hProcess7"/>
    <dgm:cxn modelId="{6196F88E-AF0F-4610-BF99-8BDD96AF7E23}" srcId="{A0465BFE-1755-4FB2-9942-CBD8D546750F}" destId="{5CE464E9-BFE7-4551-A133-6430840378CD}" srcOrd="0" destOrd="0" parTransId="{730A4DE6-C743-4ACC-BEDF-6C1A2EC07D2A}" sibTransId="{16FD5CCE-CD2C-4494-8333-DA26B88DE695}"/>
    <dgm:cxn modelId="{C28EFC93-8871-416C-A6F2-7F00E9570F6E}" type="presOf" srcId="{A0465BFE-1755-4FB2-9942-CBD8D546750F}" destId="{469EE9C7-CA81-4665-861E-6A8CF107B498}" srcOrd="1" destOrd="0" presId="urn:microsoft.com/office/officeart/2005/8/layout/hProcess7"/>
    <dgm:cxn modelId="{35EA289B-7FC5-4CC8-ADC5-CF1E8E1B0408}" type="presOf" srcId="{3F1F0ACE-4439-4C82-917A-ED2CA05FCCF1}" destId="{7CE94E10-3C4A-4E2E-9400-76B5E68D16F4}" srcOrd="0" destOrd="1" presId="urn:microsoft.com/office/officeart/2005/8/layout/hProcess7"/>
    <dgm:cxn modelId="{C4DA2B9F-0CFA-42B7-ACA5-2D48616D29B4}" type="presOf" srcId="{BF13B85C-9DFC-4D41-A3EA-BF3574FC8B05}" destId="{8DE3B36C-8CB4-458B-996F-8A7AB67C0154}" srcOrd="0" destOrd="0" presId="urn:microsoft.com/office/officeart/2005/8/layout/hProcess7"/>
    <dgm:cxn modelId="{975644AB-C99D-42FE-9913-B08E1CC495DA}" srcId="{A0465BFE-1755-4FB2-9942-CBD8D546750F}" destId="{F9EC1129-95E0-414A-B1E2-5E9153A4461A}" srcOrd="2" destOrd="0" parTransId="{D487EC3C-4E0F-42B2-8F7B-85CCC9C07FCD}" sibTransId="{536D16DD-65C0-441B-A4B7-E96B8D4887C6}"/>
    <dgm:cxn modelId="{26EAE8AC-FD3A-4ED2-976D-7F705109E1AC}" type="presOf" srcId="{C319053B-89B0-4F05-A727-6DF9C5AAAD82}" destId="{9F4C93FB-EB68-4E6F-A9F3-255B67E832B3}" srcOrd="0" destOrd="1" presId="urn:microsoft.com/office/officeart/2005/8/layout/hProcess7"/>
    <dgm:cxn modelId="{B668C6D7-00E5-468C-9DB5-542E7E2C8193}" srcId="{F3CA1FC0-7DC4-4F6A-8483-F1FB4DDFFFFC}" destId="{C319053B-89B0-4F05-A727-6DF9C5AAAD82}" srcOrd="1" destOrd="0" parTransId="{315EFA84-4E4A-40B5-9306-1A3DC9342A29}" sibTransId="{7769B1BE-C538-488D-B2BB-C3DA6573025B}"/>
    <dgm:cxn modelId="{F3265EDD-BA6C-4F45-B573-75403991C5B1}" srcId="{F3CA1FC0-7DC4-4F6A-8483-F1FB4DDFFFFC}" destId="{647CFF97-2517-4C66-8C89-42E45F0E4953}" srcOrd="3" destOrd="0" parTransId="{58FDB9F6-BB08-460F-A30C-82D2B0843119}" sibTransId="{D64D6C32-28C1-4BC0-A181-A7C4848A49AD}"/>
    <dgm:cxn modelId="{F3EE9BE1-0605-41A9-B5C9-D7DF80B7F0CF}" type="presOf" srcId="{3EC62AFB-1D8C-41C1-BD57-96DF6B677268}" destId="{7CE94E10-3C4A-4E2E-9400-76B5E68D16F4}" srcOrd="0" destOrd="4" presId="urn:microsoft.com/office/officeart/2005/8/layout/hProcess7"/>
    <dgm:cxn modelId="{1E0BFAE8-8DF4-410D-9C26-872A52F38589}" type="presOf" srcId="{B7077E02-8D2B-4061-B11B-EC375AB0D59C}" destId="{CFD28F7F-3B1F-4216-8F04-E0A83F5BF6C7}" srcOrd="0" destOrd="0" presId="urn:microsoft.com/office/officeart/2005/8/layout/hProcess7"/>
    <dgm:cxn modelId="{5729ABE9-53BE-4DA3-BFDE-5B849DB580B8}" type="presOf" srcId="{2399D541-A490-4F64-8429-0077300AD28F}" destId="{7CE94E10-3C4A-4E2E-9400-76B5E68D16F4}" srcOrd="0" destOrd="3" presId="urn:microsoft.com/office/officeart/2005/8/layout/hProcess7"/>
    <dgm:cxn modelId="{7C94AFEA-CCC4-4FC8-BE9E-24BD781AA409}" srcId="{B7077E02-8D2B-4061-B11B-EC375AB0D59C}" destId="{F3CA1FC0-7DC4-4F6A-8483-F1FB4DDFFFFC}" srcOrd="0" destOrd="0" parTransId="{FA297214-7BFA-4543-BAF8-E4667BECAD5D}" sibTransId="{010E9BA3-C95E-47FB-83B7-595515FB26AF}"/>
    <dgm:cxn modelId="{8A8020EC-2F5D-40C0-B940-B295A50E87F3}" srcId="{A0465BFE-1755-4FB2-9942-CBD8D546750F}" destId="{3F1F0ACE-4439-4C82-917A-ED2CA05FCCF1}" srcOrd="1" destOrd="0" parTransId="{620BFCCE-DE33-4E0D-AA88-BD33EA8F61A9}" sibTransId="{8BDB95C0-B411-4C0C-BFF5-5141C296F610}"/>
    <dgm:cxn modelId="{4E3E84ED-7F0E-4D5B-8688-951094046932}" srcId="{B7077E02-8D2B-4061-B11B-EC375AB0D59C}" destId="{A0465BFE-1755-4FB2-9942-CBD8D546750F}" srcOrd="1" destOrd="0" parTransId="{0FF0252F-7C8A-4BFD-9295-AE7DD3EA1B82}" sibTransId="{3DCF0910-9BDC-4D80-AD72-B5242B79513D}"/>
    <dgm:cxn modelId="{43644CF1-7F5C-4237-B4F4-8CF73B76322A}" srcId="{F3CA1FC0-7DC4-4F6A-8483-F1FB4DDFFFFC}" destId="{3700AD4F-D59C-4389-B997-C398BD60DEF7}" srcOrd="0" destOrd="0" parTransId="{CE26684B-8C48-431C-8EEF-2FE6E8E31A63}" sibTransId="{FC1D0E2E-E8FE-4FF2-BFB1-7B6B998AC235}"/>
    <dgm:cxn modelId="{6D5D78FA-209A-4353-BCA7-76C0290DBED1}" srcId="{BF13B85C-9DFC-4D41-A3EA-BF3574FC8B05}" destId="{97C30E23-7E90-43BC-9E3C-2A20C468E82F}" srcOrd="1" destOrd="0" parTransId="{2607ADD1-14E6-41D2-8F23-787109C90384}" sibTransId="{3BD5B5D8-20AB-4264-A029-1008952CBBCA}"/>
    <dgm:cxn modelId="{85666BD7-E7FC-40D7-A7DB-D19AAEC56D58}" type="presParOf" srcId="{CFD28F7F-3B1F-4216-8F04-E0A83F5BF6C7}" destId="{310C11D8-B204-4607-9D9B-31CB9EC4DC4D}" srcOrd="0" destOrd="0" presId="urn:microsoft.com/office/officeart/2005/8/layout/hProcess7"/>
    <dgm:cxn modelId="{C94AD3E8-B8B5-42BD-A0C0-4B4DA2D78E2A}" type="presParOf" srcId="{310C11D8-B204-4607-9D9B-31CB9EC4DC4D}" destId="{EAD403A4-A715-4151-864C-A2E9C74A87E7}" srcOrd="0" destOrd="0" presId="urn:microsoft.com/office/officeart/2005/8/layout/hProcess7"/>
    <dgm:cxn modelId="{01D284CF-D258-406E-944A-72593EDD479C}" type="presParOf" srcId="{310C11D8-B204-4607-9D9B-31CB9EC4DC4D}" destId="{00973B2B-9AD7-4856-85BF-222F16D20985}" srcOrd="1" destOrd="0" presId="urn:microsoft.com/office/officeart/2005/8/layout/hProcess7"/>
    <dgm:cxn modelId="{E14585B5-C8A1-4816-8BD9-C6CDD0525F86}" type="presParOf" srcId="{310C11D8-B204-4607-9D9B-31CB9EC4DC4D}" destId="{9F4C93FB-EB68-4E6F-A9F3-255B67E832B3}" srcOrd="2" destOrd="0" presId="urn:microsoft.com/office/officeart/2005/8/layout/hProcess7"/>
    <dgm:cxn modelId="{E9583180-B7DD-4DFB-BACC-B2ABC473D911}" type="presParOf" srcId="{CFD28F7F-3B1F-4216-8F04-E0A83F5BF6C7}" destId="{8D0D4D56-4980-46B1-BD71-49416E2CD186}" srcOrd="1" destOrd="0" presId="urn:microsoft.com/office/officeart/2005/8/layout/hProcess7"/>
    <dgm:cxn modelId="{8514144E-EE4E-402C-8F4F-DAEAC12014BC}" type="presParOf" srcId="{CFD28F7F-3B1F-4216-8F04-E0A83F5BF6C7}" destId="{86FD2140-489D-452D-A18D-6CF5C1F2706A}" srcOrd="2" destOrd="0" presId="urn:microsoft.com/office/officeart/2005/8/layout/hProcess7"/>
    <dgm:cxn modelId="{E2626607-E958-4722-B0F8-BA2EE1C6AFCA}" type="presParOf" srcId="{86FD2140-489D-452D-A18D-6CF5C1F2706A}" destId="{C69378D9-00E9-44B0-95A9-C7EC1F583489}" srcOrd="0" destOrd="0" presId="urn:microsoft.com/office/officeart/2005/8/layout/hProcess7"/>
    <dgm:cxn modelId="{2B6E40CB-E9EC-4935-A746-58122FD1D3B4}" type="presParOf" srcId="{86FD2140-489D-452D-A18D-6CF5C1F2706A}" destId="{1B3C4B46-D957-4967-87D0-CBB7D62E920A}" srcOrd="1" destOrd="0" presId="urn:microsoft.com/office/officeart/2005/8/layout/hProcess7"/>
    <dgm:cxn modelId="{5E51AC34-036F-466F-942C-28BEB4778E80}" type="presParOf" srcId="{86FD2140-489D-452D-A18D-6CF5C1F2706A}" destId="{0510B59B-ACA4-4ED5-BBE1-789BBB9886EA}" srcOrd="2" destOrd="0" presId="urn:microsoft.com/office/officeart/2005/8/layout/hProcess7"/>
    <dgm:cxn modelId="{C4C72632-C15D-49E3-8599-072C1597AFB1}" type="presParOf" srcId="{CFD28F7F-3B1F-4216-8F04-E0A83F5BF6C7}" destId="{F6B9C3C7-B29E-475D-8F12-7CDE91F7EEDE}" srcOrd="3" destOrd="0" presId="urn:microsoft.com/office/officeart/2005/8/layout/hProcess7"/>
    <dgm:cxn modelId="{93E0128F-FC31-4239-BA65-3F4356BD1CDD}" type="presParOf" srcId="{CFD28F7F-3B1F-4216-8F04-E0A83F5BF6C7}" destId="{260E1286-9FA3-48FA-AE3C-373BDFC1D949}" srcOrd="4" destOrd="0" presId="urn:microsoft.com/office/officeart/2005/8/layout/hProcess7"/>
    <dgm:cxn modelId="{1C03B108-11A8-4140-B73C-0F4797759C49}" type="presParOf" srcId="{260E1286-9FA3-48FA-AE3C-373BDFC1D949}" destId="{5935BCC7-CDA2-4437-9AED-5F664A35D5A8}" srcOrd="0" destOrd="0" presId="urn:microsoft.com/office/officeart/2005/8/layout/hProcess7"/>
    <dgm:cxn modelId="{DDC3D72C-C4BB-42A9-9A1C-30E55E821987}" type="presParOf" srcId="{260E1286-9FA3-48FA-AE3C-373BDFC1D949}" destId="{469EE9C7-CA81-4665-861E-6A8CF107B498}" srcOrd="1" destOrd="0" presId="urn:microsoft.com/office/officeart/2005/8/layout/hProcess7"/>
    <dgm:cxn modelId="{37AE4C52-F01E-42A2-8482-F322F32A5012}" type="presParOf" srcId="{260E1286-9FA3-48FA-AE3C-373BDFC1D949}" destId="{7CE94E10-3C4A-4E2E-9400-76B5E68D16F4}" srcOrd="2" destOrd="0" presId="urn:microsoft.com/office/officeart/2005/8/layout/hProcess7"/>
    <dgm:cxn modelId="{ADA69DC8-C0B6-468B-A691-323FE54F2E4D}" type="presParOf" srcId="{CFD28F7F-3B1F-4216-8F04-E0A83F5BF6C7}" destId="{99CA3D6E-4709-4CDE-94B5-BFCBF61D61B3}" srcOrd="5" destOrd="0" presId="urn:microsoft.com/office/officeart/2005/8/layout/hProcess7"/>
    <dgm:cxn modelId="{F4934EE7-444C-4711-BA5C-608D86CC7706}" type="presParOf" srcId="{CFD28F7F-3B1F-4216-8F04-E0A83F5BF6C7}" destId="{26315777-59D1-461D-98E6-A7F5891DAE37}" srcOrd="6" destOrd="0" presId="urn:microsoft.com/office/officeart/2005/8/layout/hProcess7"/>
    <dgm:cxn modelId="{EB03B8B7-4AFE-49D7-A906-350F368FBEB9}" type="presParOf" srcId="{26315777-59D1-461D-98E6-A7F5891DAE37}" destId="{EEBF65DA-4218-4A84-9F44-15F894C4E51A}" srcOrd="0" destOrd="0" presId="urn:microsoft.com/office/officeart/2005/8/layout/hProcess7"/>
    <dgm:cxn modelId="{CA1845D7-63BC-465C-9241-D214A5D720A2}" type="presParOf" srcId="{26315777-59D1-461D-98E6-A7F5891DAE37}" destId="{8281D80B-2EA1-4C6D-8921-629F892B601F}" srcOrd="1" destOrd="0" presId="urn:microsoft.com/office/officeart/2005/8/layout/hProcess7"/>
    <dgm:cxn modelId="{82A46369-FD12-4570-87A8-C0FFA80F6A14}" type="presParOf" srcId="{26315777-59D1-461D-98E6-A7F5891DAE37}" destId="{FD41008C-A15E-42F9-9C30-C7D5A508D4E3}" srcOrd="2" destOrd="0" presId="urn:microsoft.com/office/officeart/2005/8/layout/hProcess7"/>
    <dgm:cxn modelId="{DF510123-B4CA-4106-BB30-2F6D011539A6}" type="presParOf" srcId="{CFD28F7F-3B1F-4216-8F04-E0A83F5BF6C7}" destId="{3FAE5F30-DCE8-4063-ACA7-F66D4E1C80E6}" srcOrd="7" destOrd="0" presId="urn:microsoft.com/office/officeart/2005/8/layout/hProcess7"/>
    <dgm:cxn modelId="{BE5C2C33-8C68-4D8E-BF52-E6A0733C8BCB}" type="presParOf" srcId="{CFD28F7F-3B1F-4216-8F04-E0A83F5BF6C7}" destId="{05E7A8DC-AB82-4956-9F9D-A496B15E88F6}" srcOrd="8" destOrd="0" presId="urn:microsoft.com/office/officeart/2005/8/layout/hProcess7"/>
    <dgm:cxn modelId="{B9A27A48-114E-4852-84DD-4EDDDBB0B725}" type="presParOf" srcId="{05E7A8DC-AB82-4956-9F9D-A496B15E88F6}" destId="{8DE3B36C-8CB4-458B-996F-8A7AB67C0154}" srcOrd="0" destOrd="0" presId="urn:microsoft.com/office/officeart/2005/8/layout/hProcess7"/>
    <dgm:cxn modelId="{EE891002-7EBB-4DB2-9073-217EBE7B3B75}" type="presParOf" srcId="{05E7A8DC-AB82-4956-9F9D-A496B15E88F6}" destId="{4A2A8A3D-77F6-4D08-97B6-0FDC248A5ACC}" srcOrd="1" destOrd="0" presId="urn:microsoft.com/office/officeart/2005/8/layout/hProcess7"/>
    <dgm:cxn modelId="{FE48C46C-9717-47FE-A8C7-7E04D8C9268A}" type="presParOf" srcId="{05E7A8DC-AB82-4956-9F9D-A496B15E88F6}" destId="{A2240BE6-56E2-4FB7-84C6-AF440C6B6B55}" srcOrd="2" destOrd="0" presId="urn:microsoft.com/office/officeart/2005/8/layout/hProcess7"/>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523D398F-AB5B-4356-BCD6-4A3526EE7A1F}" type="doc">
      <dgm:prSet loTypeId="urn:microsoft.com/office/officeart/2005/8/layout/chevron2" loCatId="process" qsTypeId="urn:microsoft.com/office/officeart/2005/8/quickstyle/3d2" qsCatId="3D" csTypeId="urn:microsoft.com/office/officeart/2005/8/colors/accent6_2" csCatId="accent6" phldr="1"/>
      <dgm:spPr/>
      <dgm:t>
        <a:bodyPr/>
        <a:lstStyle/>
        <a:p>
          <a:endParaRPr lang="en-US"/>
        </a:p>
      </dgm:t>
    </dgm:pt>
    <dgm:pt modelId="{879DEB39-643F-400B-8415-FF632881DAA0}">
      <dgm:prSet phldrT="[Text]" phldr="0"/>
      <dgm:spPr/>
      <dgm:t>
        <a:bodyPr/>
        <a:lstStyle/>
        <a:p>
          <a:r>
            <a:rPr lang="en-US" b="1">
              <a:latin typeface="Calibri Light" panose="020F0302020204030204"/>
            </a:rPr>
            <a:t>1.</a:t>
          </a:r>
          <a:endParaRPr lang="en-US" b="1"/>
        </a:p>
      </dgm:t>
    </dgm:pt>
    <dgm:pt modelId="{801DDFE3-5EE9-407C-B503-58BA8012DA99}" type="parTrans" cxnId="{0ACB7B58-5445-4A72-9D17-9E85B6CFA104}">
      <dgm:prSet/>
      <dgm:spPr/>
      <dgm:t>
        <a:bodyPr/>
        <a:lstStyle/>
        <a:p>
          <a:endParaRPr lang="en-US"/>
        </a:p>
      </dgm:t>
    </dgm:pt>
    <dgm:pt modelId="{DFBA391D-C36A-4857-85B5-C3F2C6795AAC}" type="sibTrans" cxnId="{0ACB7B58-5445-4A72-9D17-9E85B6CFA104}">
      <dgm:prSet/>
      <dgm:spPr/>
      <dgm:t>
        <a:bodyPr/>
        <a:lstStyle/>
        <a:p>
          <a:endParaRPr lang="en-US"/>
        </a:p>
      </dgm:t>
    </dgm:pt>
    <dgm:pt modelId="{5D26B3D5-7B79-488A-B75B-12609E07F0EB}">
      <dgm:prSet phldrT="[Text]" phldr="0"/>
      <dgm:spPr/>
      <dgm:t>
        <a:bodyPr/>
        <a:lstStyle/>
        <a:p>
          <a:pPr rtl="0"/>
          <a:r>
            <a:rPr lang="en-US" b="1">
              <a:latin typeface="Calibri Light" panose="020F0302020204030204"/>
            </a:rPr>
            <a:t>AUTOMATION ENHANCES THE EFFECTIVENESS</a:t>
          </a:r>
          <a:endParaRPr lang="en-US" b="1"/>
        </a:p>
      </dgm:t>
    </dgm:pt>
    <dgm:pt modelId="{BB4B12FB-D9C7-4053-97C6-C0FE65512A89}" type="parTrans" cxnId="{10A21DDF-B63C-4AB4-B03D-DA3DE3F4A27D}">
      <dgm:prSet/>
      <dgm:spPr/>
      <dgm:t>
        <a:bodyPr/>
        <a:lstStyle/>
        <a:p>
          <a:endParaRPr lang="en-US"/>
        </a:p>
      </dgm:t>
    </dgm:pt>
    <dgm:pt modelId="{BBE1C8F8-95BE-48D9-9BE2-B42BC5609D25}" type="sibTrans" cxnId="{10A21DDF-B63C-4AB4-B03D-DA3DE3F4A27D}">
      <dgm:prSet/>
      <dgm:spPr/>
      <dgm:t>
        <a:bodyPr/>
        <a:lstStyle/>
        <a:p>
          <a:endParaRPr lang="en-US"/>
        </a:p>
      </dgm:t>
    </dgm:pt>
    <dgm:pt modelId="{7393B905-37FF-4F6F-94B0-0D847258AFC9}">
      <dgm:prSet phldrT="[Text]" phldr="0"/>
      <dgm:spPr/>
      <dgm:t>
        <a:bodyPr/>
        <a:lstStyle/>
        <a:p>
          <a:r>
            <a:rPr lang="en-US" b="1">
              <a:latin typeface="Calibri Light" panose="020F0302020204030204"/>
            </a:rPr>
            <a:t>2.</a:t>
          </a:r>
          <a:endParaRPr lang="en-US" b="1"/>
        </a:p>
      </dgm:t>
    </dgm:pt>
    <dgm:pt modelId="{CB2CFCC4-96AC-4B30-BF3D-C5A43A65A821}" type="parTrans" cxnId="{C55E0C96-7272-4967-8BF6-A94960E49894}">
      <dgm:prSet/>
      <dgm:spPr/>
      <dgm:t>
        <a:bodyPr/>
        <a:lstStyle/>
        <a:p>
          <a:endParaRPr lang="en-US"/>
        </a:p>
      </dgm:t>
    </dgm:pt>
    <dgm:pt modelId="{CF244C9C-9A33-4D74-B7CA-24B0F6D1B46C}" type="sibTrans" cxnId="{C55E0C96-7272-4967-8BF6-A94960E49894}">
      <dgm:prSet/>
      <dgm:spPr/>
      <dgm:t>
        <a:bodyPr/>
        <a:lstStyle/>
        <a:p>
          <a:endParaRPr lang="en-US"/>
        </a:p>
      </dgm:t>
    </dgm:pt>
    <dgm:pt modelId="{C999441C-AEB8-4794-B2FC-D1B09A2805D4}">
      <dgm:prSet phldrT="[Text]" phldr="0"/>
      <dgm:spPr/>
      <dgm:t>
        <a:bodyPr/>
        <a:lstStyle/>
        <a:p>
          <a:pPr rtl="0"/>
          <a:r>
            <a:rPr lang="en-US" b="1">
              <a:latin typeface="Calibri Light" panose="020F0302020204030204"/>
            </a:rPr>
            <a:t>FASTER AS COMPARED TO MANUAL METHOD</a:t>
          </a:r>
          <a:endParaRPr lang="en-US" b="1"/>
        </a:p>
      </dgm:t>
    </dgm:pt>
    <dgm:pt modelId="{5B00A8BF-80F7-4109-B0D2-003564E4A20A}" type="parTrans" cxnId="{C9A22392-51EA-4257-9618-418352391B2A}">
      <dgm:prSet/>
      <dgm:spPr/>
      <dgm:t>
        <a:bodyPr/>
        <a:lstStyle/>
        <a:p>
          <a:endParaRPr lang="en-US"/>
        </a:p>
      </dgm:t>
    </dgm:pt>
    <dgm:pt modelId="{91EF3F3D-72F5-43BE-9185-FD04215CD382}" type="sibTrans" cxnId="{C9A22392-51EA-4257-9618-418352391B2A}">
      <dgm:prSet/>
      <dgm:spPr/>
      <dgm:t>
        <a:bodyPr/>
        <a:lstStyle/>
        <a:p>
          <a:endParaRPr lang="en-US"/>
        </a:p>
      </dgm:t>
    </dgm:pt>
    <dgm:pt modelId="{A200EEDF-EDC8-4CDB-B022-45315798AC57}">
      <dgm:prSet phldr="0"/>
      <dgm:spPr/>
      <dgm:t>
        <a:bodyPr/>
        <a:lstStyle/>
        <a:p>
          <a:pPr rtl="0"/>
          <a:r>
            <a:rPr lang="en-US" b="1">
              <a:latin typeface="Calibri Light" panose="020F0302020204030204"/>
            </a:rPr>
            <a:t>3.</a:t>
          </a:r>
        </a:p>
      </dgm:t>
    </dgm:pt>
    <dgm:pt modelId="{AC255604-0C00-4A5D-A9AB-2A946DF21375}" type="parTrans" cxnId="{213E0BD9-6679-4656-B17D-05425D5B5DF3}">
      <dgm:prSet/>
      <dgm:spPr/>
    </dgm:pt>
    <dgm:pt modelId="{C4C3FB29-4F6B-4D42-977D-CD5EE9785C7A}" type="sibTrans" cxnId="{213E0BD9-6679-4656-B17D-05425D5B5DF3}">
      <dgm:prSet/>
      <dgm:spPr/>
    </dgm:pt>
    <dgm:pt modelId="{AD5FDA0B-1365-473E-94D6-64E361DA132C}">
      <dgm:prSet phldr="0"/>
      <dgm:spPr/>
      <dgm:t>
        <a:bodyPr/>
        <a:lstStyle/>
        <a:p>
          <a:pPr rtl="0"/>
          <a:r>
            <a:rPr lang="en-US" b="1">
              <a:latin typeface="Calibri Light" panose="020F0302020204030204"/>
            </a:rPr>
            <a:t>INDIVIDUAL RECOGNITION AND ENCOURAGEMENT</a:t>
          </a:r>
        </a:p>
      </dgm:t>
    </dgm:pt>
    <dgm:pt modelId="{BAECD6DF-5960-48E5-BB96-BF5FFC68793D}" type="parTrans" cxnId="{B1B7145E-E3CF-4A60-B280-714741F127AB}">
      <dgm:prSet/>
      <dgm:spPr/>
    </dgm:pt>
    <dgm:pt modelId="{F3B42B92-A83C-4956-8F0B-6C1BA5460C20}" type="sibTrans" cxnId="{B1B7145E-E3CF-4A60-B280-714741F127AB}">
      <dgm:prSet/>
      <dgm:spPr/>
    </dgm:pt>
    <dgm:pt modelId="{53CC964A-212C-420D-9429-93AB457B904C}">
      <dgm:prSet phldr="0"/>
      <dgm:spPr/>
      <dgm:t>
        <a:bodyPr/>
        <a:lstStyle/>
        <a:p>
          <a:pPr rtl="0"/>
          <a:r>
            <a:rPr lang="en-US" b="1">
              <a:latin typeface="Calibri Light" panose="020F0302020204030204"/>
            </a:rPr>
            <a:t>4.</a:t>
          </a:r>
        </a:p>
      </dgm:t>
    </dgm:pt>
    <dgm:pt modelId="{10FADAFE-55D3-4508-812B-5815838A2D81}" type="parTrans" cxnId="{C8350F6D-115E-40E2-A2B4-90C36EE8153C}">
      <dgm:prSet/>
      <dgm:spPr/>
    </dgm:pt>
    <dgm:pt modelId="{A6C62A34-5522-4ED0-872C-7BECC1D6E737}" type="sibTrans" cxnId="{C8350F6D-115E-40E2-A2B4-90C36EE8153C}">
      <dgm:prSet/>
      <dgm:spPr/>
    </dgm:pt>
    <dgm:pt modelId="{B2CCEFE6-9369-44EA-BC05-C071E2079176}">
      <dgm:prSet phldr="0"/>
      <dgm:spPr/>
      <dgm:t>
        <a:bodyPr/>
        <a:lstStyle/>
        <a:p>
          <a:pPr rtl="0"/>
          <a:r>
            <a:rPr lang="en-US" b="1">
              <a:latin typeface="Calibri Light" panose="020F0302020204030204"/>
            </a:rPr>
            <a:t>IMPROVEMENT IN RESULTS</a:t>
          </a:r>
        </a:p>
      </dgm:t>
    </dgm:pt>
    <dgm:pt modelId="{EE30C995-090D-4C11-87CA-484C374D24F4}" type="parTrans" cxnId="{6066D3F9-C10E-4CED-95D5-A090C086D0B1}">
      <dgm:prSet/>
      <dgm:spPr/>
    </dgm:pt>
    <dgm:pt modelId="{073F50DA-E259-452A-827D-677D8F59821B}" type="sibTrans" cxnId="{6066D3F9-C10E-4CED-95D5-A090C086D0B1}">
      <dgm:prSet/>
      <dgm:spPr/>
    </dgm:pt>
    <dgm:pt modelId="{9E915916-7495-496F-9229-B8460FD64AC8}">
      <dgm:prSet phldr="0"/>
      <dgm:spPr/>
      <dgm:t>
        <a:bodyPr/>
        <a:lstStyle/>
        <a:p>
          <a:r>
            <a:rPr lang="en-US" b="1">
              <a:latin typeface="Calibri Light" panose="020F0302020204030204"/>
            </a:rPr>
            <a:t>5.</a:t>
          </a:r>
        </a:p>
      </dgm:t>
    </dgm:pt>
    <dgm:pt modelId="{21E794DF-651C-42D6-941A-650FC3615355}" type="parTrans" cxnId="{861F0100-6D5E-4EA5-9EC3-B59DC6FAD906}">
      <dgm:prSet/>
      <dgm:spPr/>
    </dgm:pt>
    <dgm:pt modelId="{34E227A6-85DD-46E2-9312-089641002F26}" type="sibTrans" cxnId="{861F0100-6D5E-4EA5-9EC3-B59DC6FAD906}">
      <dgm:prSet/>
      <dgm:spPr/>
    </dgm:pt>
    <dgm:pt modelId="{4304DA68-98C9-4454-AB9E-D41491124556}">
      <dgm:prSet phldr="0"/>
      <dgm:spPr/>
      <dgm:t>
        <a:bodyPr/>
        <a:lstStyle/>
        <a:p>
          <a:r>
            <a:rPr lang="en-US" b="1">
              <a:latin typeface="Calibri Light" panose="020F0302020204030204"/>
            </a:rPr>
            <a:t>INTERACTIVE</a:t>
          </a:r>
        </a:p>
      </dgm:t>
    </dgm:pt>
    <dgm:pt modelId="{1C895A7A-0904-4FC0-B551-69936C20B837}" type="parTrans" cxnId="{B1691DF8-AC60-40AF-BF82-20F1023FD728}">
      <dgm:prSet/>
      <dgm:spPr/>
    </dgm:pt>
    <dgm:pt modelId="{736CBE3A-0F13-45AF-B404-F92AF3638340}" type="sibTrans" cxnId="{B1691DF8-AC60-40AF-BF82-20F1023FD728}">
      <dgm:prSet/>
      <dgm:spPr/>
    </dgm:pt>
    <dgm:pt modelId="{A7B92759-AFA2-4B46-9999-E3313E96CCF4}" type="pres">
      <dgm:prSet presAssocID="{523D398F-AB5B-4356-BCD6-4A3526EE7A1F}" presName="linearFlow" presStyleCnt="0">
        <dgm:presLayoutVars>
          <dgm:dir/>
          <dgm:animLvl val="lvl"/>
          <dgm:resizeHandles val="exact"/>
        </dgm:presLayoutVars>
      </dgm:prSet>
      <dgm:spPr/>
    </dgm:pt>
    <dgm:pt modelId="{DF14BA76-82EB-4FC1-A4DA-6E29B5A5746F}" type="pres">
      <dgm:prSet presAssocID="{879DEB39-643F-400B-8415-FF632881DAA0}" presName="composite" presStyleCnt="0"/>
      <dgm:spPr/>
    </dgm:pt>
    <dgm:pt modelId="{A8D3176C-414A-4921-8976-BF991B015EF4}" type="pres">
      <dgm:prSet presAssocID="{879DEB39-643F-400B-8415-FF632881DAA0}" presName="parentText" presStyleLbl="alignNode1" presStyleIdx="0" presStyleCnt="5">
        <dgm:presLayoutVars>
          <dgm:chMax val="1"/>
          <dgm:bulletEnabled val="1"/>
        </dgm:presLayoutVars>
      </dgm:prSet>
      <dgm:spPr/>
    </dgm:pt>
    <dgm:pt modelId="{0A4541ED-F0D3-4D20-9FF3-5A4C6E1F1935}" type="pres">
      <dgm:prSet presAssocID="{879DEB39-643F-400B-8415-FF632881DAA0}" presName="descendantText" presStyleLbl="alignAcc1" presStyleIdx="0" presStyleCnt="5">
        <dgm:presLayoutVars>
          <dgm:bulletEnabled val="1"/>
        </dgm:presLayoutVars>
      </dgm:prSet>
      <dgm:spPr/>
    </dgm:pt>
    <dgm:pt modelId="{42FD67D9-2E3C-43B5-8F40-5D0F4825B7EC}" type="pres">
      <dgm:prSet presAssocID="{DFBA391D-C36A-4857-85B5-C3F2C6795AAC}" presName="sp" presStyleCnt="0"/>
      <dgm:spPr/>
    </dgm:pt>
    <dgm:pt modelId="{46335CC8-E4A5-480D-9C88-92F1A196DA64}" type="pres">
      <dgm:prSet presAssocID="{7393B905-37FF-4F6F-94B0-0D847258AFC9}" presName="composite" presStyleCnt="0"/>
      <dgm:spPr/>
    </dgm:pt>
    <dgm:pt modelId="{ABE22570-97D1-4D17-A8DE-127F45456CFF}" type="pres">
      <dgm:prSet presAssocID="{7393B905-37FF-4F6F-94B0-0D847258AFC9}" presName="parentText" presStyleLbl="alignNode1" presStyleIdx="1" presStyleCnt="5">
        <dgm:presLayoutVars>
          <dgm:chMax val="1"/>
          <dgm:bulletEnabled val="1"/>
        </dgm:presLayoutVars>
      </dgm:prSet>
      <dgm:spPr/>
    </dgm:pt>
    <dgm:pt modelId="{3EA4BCF1-D909-40C2-80E6-8B1322B449AE}" type="pres">
      <dgm:prSet presAssocID="{7393B905-37FF-4F6F-94B0-0D847258AFC9}" presName="descendantText" presStyleLbl="alignAcc1" presStyleIdx="1" presStyleCnt="5">
        <dgm:presLayoutVars>
          <dgm:bulletEnabled val="1"/>
        </dgm:presLayoutVars>
      </dgm:prSet>
      <dgm:spPr/>
    </dgm:pt>
    <dgm:pt modelId="{AB489589-CAB1-4D6A-ABF8-CC9E1E0F0BA0}" type="pres">
      <dgm:prSet presAssocID="{CF244C9C-9A33-4D74-B7CA-24B0F6D1B46C}" presName="sp" presStyleCnt="0"/>
      <dgm:spPr/>
    </dgm:pt>
    <dgm:pt modelId="{92063093-64E5-4EB3-9E7A-1A33569BD29B}" type="pres">
      <dgm:prSet presAssocID="{A200EEDF-EDC8-4CDB-B022-45315798AC57}" presName="composite" presStyleCnt="0"/>
      <dgm:spPr/>
    </dgm:pt>
    <dgm:pt modelId="{408023DC-FABE-4FDA-B00B-C80A5CF96236}" type="pres">
      <dgm:prSet presAssocID="{A200EEDF-EDC8-4CDB-B022-45315798AC57}" presName="parentText" presStyleLbl="alignNode1" presStyleIdx="2" presStyleCnt="5">
        <dgm:presLayoutVars>
          <dgm:chMax val="1"/>
          <dgm:bulletEnabled val="1"/>
        </dgm:presLayoutVars>
      </dgm:prSet>
      <dgm:spPr/>
    </dgm:pt>
    <dgm:pt modelId="{63FA48DA-8798-4E98-BB88-5DAC2EBD7338}" type="pres">
      <dgm:prSet presAssocID="{A200EEDF-EDC8-4CDB-B022-45315798AC57}" presName="descendantText" presStyleLbl="alignAcc1" presStyleIdx="2" presStyleCnt="5">
        <dgm:presLayoutVars>
          <dgm:bulletEnabled val="1"/>
        </dgm:presLayoutVars>
      </dgm:prSet>
      <dgm:spPr/>
    </dgm:pt>
    <dgm:pt modelId="{32B7BD74-AF35-45E7-96AC-9B50D7C30DA0}" type="pres">
      <dgm:prSet presAssocID="{C4C3FB29-4F6B-4D42-977D-CD5EE9785C7A}" presName="sp" presStyleCnt="0"/>
      <dgm:spPr/>
    </dgm:pt>
    <dgm:pt modelId="{2E9D8640-DC41-456D-BCCD-63C17EB69CB4}" type="pres">
      <dgm:prSet presAssocID="{53CC964A-212C-420D-9429-93AB457B904C}" presName="composite" presStyleCnt="0"/>
      <dgm:spPr/>
    </dgm:pt>
    <dgm:pt modelId="{136580A0-A8D4-456D-BBF4-5063817D38EB}" type="pres">
      <dgm:prSet presAssocID="{53CC964A-212C-420D-9429-93AB457B904C}" presName="parentText" presStyleLbl="alignNode1" presStyleIdx="3" presStyleCnt="5">
        <dgm:presLayoutVars>
          <dgm:chMax val="1"/>
          <dgm:bulletEnabled val="1"/>
        </dgm:presLayoutVars>
      </dgm:prSet>
      <dgm:spPr/>
    </dgm:pt>
    <dgm:pt modelId="{0C2979DF-B255-441F-B881-E4677F987F28}" type="pres">
      <dgm:prSet presAssocID="{53CC964A-212C-420D-9429-93AB457B904C}" presName="descendantText" presStyleLbl="alignAcc1" presStyleIdx="3" presStyleCnt="5">
        <dgm:presLayoutVars>
          <dgm:bulletEnabled val="1"/>
        </dgm:presLayoutVars>
      </dgm:prSet>
      <dgm:spPr/>
    </dgm:pt>
    <dgm:pt modelId="{AAF4C228-2E60-457C-96DD-19D2D35F0D86}" type="pres">
      <dgm:prSet presAssocID="{A6C62A34-5522-4ED0-872C-7BECC1D6E737}" presName="sp" presStyleCnt="0"/>
      <dgm:spPr/>
    </dgm:pt>
    <dgm:pt modelId="{90BF0315-6901-4074-9EA7-D959FB2E5862}" type="pres">
      <dgm:prSet presAssocID="{9E915916-7495-496F-9229-B8460FD64AC8}" presName="composite" presStyleCnt="0"/>
      <dgm:spPr/>
    </dgm:pt>
    <dgm:pt modelId="{947BCE63-D043-48BE-B0EA-E794BA3206AB}" type="pres">
      <dgm:prSet presAssocID="{9E915916-7495-496F-9229-B8460FD64AC8}" presName="parentText" presStyleLbl="alignNode1" presStyleIdx="4" presStyleCnt="5">
        <dgm:presLayoutVars>
          <dgm:chMax val="1"/>
          <dgm:bulletEnabled val="1"/>
        </dgm:presLayoutVars>
      </dgm:prSet>
      <dgm:spPr/>
    </dgm:pt>
    <dgm:pt modelId="{843CBE3F-3CA6-4BA2-8F6F-E7CEB8AC3F62}" type="pres">
      <dgm:prSet presAssocID="{9E915916-7495-496F-9229-B8460FD64AC8}" presName="descendantText" presStyleLbl="alignAcc1" presStyleIdx="4" presStyleCnt="5">
        <dgm:presLayoutVars>
          <dgm:bulletEnabled val="1"/>
        </dgm:presLayoutVars>
      </dgm:prSet>
      <dgm:spPr/>
    </dgm:pt>
  </dgm:ptLst>
  <dgm:cxnLst>
    <dgm:cxn modelId="{861F0100-6D5E-4EA5-9EC3-B59DC6FAD906}" srcId="{523D398F-AB5B-4356-BCD6-4A3526EE7A1F}" destId="{9E915916-7495-496F-9229-B8460FD64AC8}" srcOrd="4" destOrd="0" parTransId="{21E794DF-651C-42D6-941A-650FC3615355}" sibTransId="{34E227A6-85DD-46E2-9312-089641002F26}"/>
    <dgm:cxn modelId="{D76D0200-889A-43A8-8674-810187477D6E}" type="presOf" srcId="{B2CCEFE6-9369-44EA-BC05-C071E2079176}" destId="{0C2979DF-B255-441F-B881-E4677F987F28}" srcOrd="0" destOrd="0" presId="urn:microsoft.com/office/officeart/2005/8/layout/chevron2"/>
    <dgm:cxn modelId="{93124414-0319-4797-B1F7-CA35A589936D}" type="presOf" srcId="{4304DA68-98C9-4454-AB9E-D41491124556}" destId="{843CBE3F-3CA6-4BA2-8F6F-E7CEB8AC3F62}" srcOrd="0" destOrd="0" presId="urn:microsoft.com/office/officeart/2005/8/layout/chevron2"/>
    <dgm:cxn modelId="{BDDA0B16-4748-4307-BB1C-8323FB7DF52C}" type="presOf" srcId="{879DEB39-643F-400B-8415-FF632881DAA0}" destId="{A8D3176C-414A-4921-8976-BF991B015EF4}" srcOrd="0" destOrd="0" presId="urn:microsoft.com/office/officeart/2005/8/layout/chevron2"/>
    <dgm:cxn modelId="{A2E1E620-2CCC-40C2-BCA5-87682A98709A}" type="presOf" srcId="{A200EEDF-EDC8-4CDB-B022-45315798AC57}" destId="{408023DC-FABE-4FDA-B00B-C80A5CF96236}" srcOrd="0" destOrd="0" presId="urn:microsoft.com/office/officeart/2005/8/layout/chevron2"/>
    <dgm:cxn modelId="{E7453C36-4042-4981-B6B4-04977C65D1DA}" type="presOf" srcId="{C999441C-AEB8-4794-B2FC-D1B09A2805D4}" destId="{3EA4BCF1-D909-40C2-80E6-8B1322B449AE}" srcOrd="0" destOrd="0" presId="urn:microsoft.com/office/officeart/2005/8/layout/chevron2"/>
    <dgm:cxn modelId="{B1B7145E-E3CF-4A60-B280-714741F127AB}" srcId="{A200EEDF-EDC8-4CDB-B022-45315798AC57}" destId="{AD5FDA0B-1365-473E-94D6-64E361DA132C}" srcOrd="0" destOrd="0" parTransId="{BAECD6DF-5960-48E5-BB96-BF5FFC68793D}" sibTransId="{F3B42B92-A83C-4956-8F0B-6C1BA5460C20}"/>
    <dgm:cxn modelId="{C8350F6D-115E-40E2-A2B4-90C36EE8153C}" srcId="{523D398F-AB5B-4356-BCD6-4A3526EE7A1F}" destId="{53CC964A-212C-420D-9429-93AB457B904C}" srcOrd="3" destOrd="0" parTransId="{10FADAFE-55D3-4508-812B-5815838A2D81}" sibTransId="{A6C62A34-5522-4ED0-872C-7BECC1D6E737}"/>
    <dgm:cxn modelId="{DE68E677-3946-41EB-BD22-47864D9D3894}" type="presOf" srcId="{523D398F-AB5B-4356-BCD6-4A3526EE7A1F}" destId="{A7B92759-AFA2-4B46-9999-E3313E96CCF4}" srcOrd="0" destOrd="0" presId="urn:microsoft.com/office/officeart/2005/8/layout/chevron2"/>
    <dgm:cxn modelId="{0ACB7B58-5445-4A72-9D17-9E85B6CFA104}" srcId="{523D398F-AB5B-4356-BCD6-4A3526EE7A1F}" destId="{879DEB39-643F-400B-8415-FF632881DAA0}" srcOrd="0" destOrd="0" parTransId="{801DDFE3-5EE9-407C-B503-58BA8012DA99}" sibTransId="{DFBA391D-C36A-4857-85B5-C3F2C6795AAC}"/>
    <dgm:cxn modelId="{57151982-DE6B-4DFB-ACE2-AE09A9806486}" type="presOf" srcId="{AD5FDA0B-1365-473E-94D6-64E361DA132C}" destId="{63FA48DA-8798-4E98-BB88-5DAC2EBD7338}" srcOrd="0" destOrd="0" presId="urn:microsoft.com/office/officeart/2005/8/layout/chevron2"/>
    <dgm:cxn modelId="{BD9B3990-E65B-4802-AF74-AA18434F431F}" type="presOf" srcId="{7393B905-37FF-4F6F-94B0-0D847258AFC9}" destId="{ABE22570-97D1-4D17-A8DE-127F45456CFF}" srcOrd="0" destOrd="0" presId="urn:microsoft.com/office/officeart/2005/8/layout/chevron2"/>
    <dgm:cxn modelId="{C9A22392-51EA-4257-9618-418352391B2A}" srcId="{7393B905-37FF-4F6F-94B0-0D847258AFC9}" destId="{C999441C-AEB8-4794-B2FC-D1B09A2805D4}" srcOrd="0" destOrd="0" parTransId="{5B00A8BF-80F7-4109-B0D2-003564E4A20A}" sibTransId="{91EF3F3D-72F5-43BE-9185-FD04215CD382}"/>
    <dgm:cxn modelId="{C55E0C96-7272-4967-8BF6-A94960E49894}" srcId="{523D398F-AB5B-4356-BCD6-4A3526EE7A1F}" destId="{7393B905-37FF-4F6F-94B0-0D847258AFC9}" srcOrd="1" destOrd="0" parTransId="{CB2CFCC4-96AC-4B30-BF3D-C5A43A65A821}" sibTransId="{CF244C9C-9A33-4D74-B7CA-24B0F6D1B46C}"/>
    <dgm:cxn modelId="{C062B0A9-58FA-4F86-B31C-0C63EF6AC1AB}" type="presOf" srcId="{9E915916-7495-496F-9229-B8460FD64AC8}" destId="{947BCE63-D043-48BE-B0EA-E794BA3206AB}" srcOrd="0" destOrd="0" presId="urn:microsoft.com/office/officeart/2005/8/layout/chevron2"/>
    <dgm:cxn modelId="{213E0BD9-6679-4656-B17D-05425D5B5DF3}" srcId="{523D398F-AB5B-4356-BCD6-4A3526EE7A1F}" destId="{A200EEDF-EDC8-4CDB-B022-45315798AC57}" srcOrd="2" destOrd="0" parTransId="{AC255604-0C00-4A5D-A9AB-2A946DF21375}" sibTransId="{C4C3FB29-4F6B-4D42-977D-CD5EE9785C7A}"/>
    <dgm:cxn modelId="{10A21DDF-B63C-4AB4-B03D-DA3DE3F4A27D}" srcId="{879DEB39-643F-400B-8415-FF632881DAA0}" destId="{5D26B3D5-7B79-488A-B75B-12609E07F0EB}" srcOrd="0" destOrd="0" parTransId="{BB4B12FB-D9C7-4053-97C6-C0FE65512A89}" sibTransId="{BBE1C8F8-95BE-48D9-9BE2-B42BC5609D25}"/>
    <dgm:cxn modelId="{E37318E8-8201-4B95-9160-B7597CF7A462}" type="presOf" srcId="{53CC964A-212C-420D-9429-93AB457B904C}" destId="{136580A0-A8D4-456D-BBF4-5063817D38EB}" srcOrd="0" destOrd="0" presId="urn:microsoft.com/office/officeart/2005/8/layout/chevron2"/>
    <dgm:cxn modelId="{5663C6E9-F4A0-427C-96AD-E1B703E42FB6}" type="presOf" srcId="{5D26B3D5-7B79-488A-B75B-12609E07F0EB}" destId="{0A4541ED-F0D3-4D20-9FF3-5A4C6E1F1935}" srcOrd="0" destOrd="0" presId="urn:microsoft.com/office/officeart/2005/8/layout/chevron2"/>
    <dgm:cxn modelId="{B1691DF8-AC60-40AF-BF82-20F1023FD728}" srcId="{9E915916-7495-496F-9229-B8460FD64AC8}" destId="{4304DA68-98C9-4454-AB9E-D41491124556}" srcOrd="0" destOrd="0" parTransId="{1C895A7A-0904-4FC0-B551-69936C20B837}" sibTransId="{736CBE3A-0F13-45AF-B404-F92AF3638340}"/>
    <dgm:cxn modelId="{6066D3F9-C10E-4CED-95D5-A090C086D0B1}" srcId="{53CC964A-212C-420D-9429-93AB457B904C}" destId="{B2CCEFE6-9369-44EA-BC05-C071E2079176}" srcOrd="0" destOrd="0" parTransId="{EE30C995-090D-4C11-87CA-484C374D24F4}" sibTransId="{073F50DA-E259-452A-827D-677D8F59821B}"/>
    <dgm:cxn modelId="{148CA4B1-1E6A-49AB-A41D-0FF42C7B3B5A}" type="presParOf" srcId="{A7B92759-AFA2-4B46-9999-E3313E96CCF4}" destId="{DF14BA76-82EB-4FC1-A4DA-6E29B5A5746F}" srcOrd="0" destOrd="0" presId="urn:microsoft.com/office/officeart/2005/8/layout/chevron2"/>
    <dgm:cxn modelId="{0256B63C-03C3-4D34-9027-532A1E329054}" type="presParOf" srcId="{DF14BA76-82EB-4FC1-A4DA-6E29B5A5746F}" destId="{A8D3176C-414A-4921-8976-BF991B015EF4}" srcOrd="0" destOrd="0" presId="urn:microsoft.com/office/officeart/2005/8/layout/chevron2"/>
    <dgm:cxn modelId="{2DE2B108-B148-44B8-B2A6-E8B277FA7871}" type="presParOf" srcId="{DF14BA76-82EB-4FC1-A4DA-6E29B5A5746F}" destId="{0A4541ED-F0D3-4D20-9FF3-5A4C6E1F1935}" srcOrd="1" destOrd="0" presId="urn:microsoft.com/office/officeart/2005/8/layout/chevron2"/>
    <dgm:cxn modelId="{4339961E-D1E3-4D68-BAB0-F725FD8A4C7C}" type="presParOf" srcId="{A7B92759-AFA2-4B46-9999-E3313E96CCF4}" destId="{42FD67D9-2E3C-43B5-8F40-5D0F4825B7EC}" srcOrd="1" destOrd="0" presId="urn:microsoft.com/office/officeart/2005/8/layout/chevron2"/>
    <dgm:cxn modelId="{6435226E-8392-4E48-A434-B43F7C7A44F5}" type="presParOf" srcId="{A7B92759-AFA2-4B46-9999-E3313E96CCF4}" destId="{46335CC8-E4A5-480D-9C88-92F1A196DA64}" srcOrd="2" destOrd="0" presId="urn:microsoft.com/office/officeart/2005/8/layout/chevron2"/>
    <dgm:cxn modelId="{43574607-46E5-4273-B7C8-066DA542A72C}" type="presParOf" srcId="{46335CC8-E4A5-480D-9C88-92F1A196DA64}" destId="{ABE22570-97D1-4D17-A8DE-127F45456CFF}" srcOrd="0" destOrd="0" presId="urn:microsoft.com/office/officeart/2005/8/layout/chevron2"/>
    <dgm:cxn modelId="{B4B4A8CC-A7C3-47B8-99AA-3C8EE5258533}" type="presParOf" srcId="{46335CC8-E4A5-480D-9C88-92F1A196DA64}" destId="{3EA4BCF1-D909-40C2-80E6-8B1322B449AE}" srcOrd="1" destOrd="0" presId="urn:microsoft.com/office/officeart/2005/8/layout/chevron2"/>
    <dgm:cxn modelId="{DC16C4DF-550A-4748-8208-160AAE1AE1CD}" type="presParOf" srcId="{A7B92759-AFA2-4B46-9999-E3313E96CCF4}" destId="{AB489589-CAB1-4D6A-ABF8-CC9E1E0F0BA0}" srcOrd="3" destOrd="0" presId="urn:microsoft.com/office/officeart/2005/8/layout/chevron2"/>
    <dgm:cxn modelId="{A9FB5BF2-11CF-4012-BE33-8A765F4AA650}" type="presParOf" srcId="{A7B92759-AFA2-4B46-9999-E3313E96CCF4}" destId="{92063093-64E5-4EB3-9E7A-1A33569BD29B}" srcOrd="4" destOrd="0" presId="urn:microsoft.com/office/officeart/2005/8/layout/chevron2"/>
    <dgm:cxn modelId="{53784A9E-D594-411B-AD35-D468F3B3B1A9}" type="presParOf" srcId="{92063093-64E5-4EB3-9E7A-1A33569BD29B}" destId="{408023DC-FABE-4FDA-B00B-C80A5CF96236}" srcOrd="0" destOrd="0" presId="urn:microsoft.com/office/officeart/2005/8/layout/chevron2"/>
    <dgm:cxn modelId="{414ABEFD-70FF-4CE9-982E-30C80FD1604D}" type="presParOf" srcId="{92063093-64E5-4EB3-9E7A-1A33569BD29B}" destId="{63FA48DA-8798-4E98-BB88-5DAC2EBD7338}" srcOrd="1" destOrd="0" presId="urn:microsoft.com/office/officeart/2005/8/layout/chevron2"/>
    <dgm:cxn modelId="{588EAA8D-132A-4513-AF1C-1A1BF59C82A1}" type="presParOf" srcId="{A7B92759-AFA2-4B46-9999-E3313E96CCF4}" destId="{32B7BD74-AF35-45E7-96AC-9B50D7C30DA0}" srcOrd="5" destOrd="0" presId="urn:microsoft.com/office/officeart/2005/8/layout/chevron2"/>
    <dgm:cxn modelId="{6B79F500-2E4B-4405-ADC4-7C64E7352618}" type="presParOf" srcId="{A7B92759-AFA2-4B46-9999-E3313E96CCF4}" destId="{2E9D8640-DC41-456D-BCCD-63C17EB69CB4}" srcOrd="6" destOrd="0" presId="urn:microsoft.com/office/officeart/2005/8/layout/chevron2"/>
    <dgm:cxn modelId="{BC65C81B-7413-4461-987B-8E2C6D590C14}" type="presParOf" srcId="{2E9D8640-DC41-456D-BCCD-63C17EB69CB4}" destId="{136580A0-A8D4-456D-BBF4-5063817D38EB}" srcOrd="0" destOrd="0" presId="urn:microsoft.com/office/officeart/2005/8/layout/chevron2"/>
    <dgm:cxn modelId="{9538111E-28D8-44BA-A6E5-793A8BB67963}" type="presParOf" srcId="{2E9D8640-DC41-456D-BCCD-63C17EB69CB4}" destId="{0C2979DF-B255-441F-B881-E4677F987F28}" srcOrd="1" destOrd="0" presId="urn:microsoft.com/office/officeart/2005/8/layout/chevron2"/>
    <dgm:cxn modelId="{984A9970-FE80-4C76-996D-901AB321A5A6}" type="presParOf" srcId="{A7B92759-AFA2-4B46-9999-E3313E96CCF4}" destId="{AAF4C228-2E60-457C-96DD-19D2D35F0D86}" srcOrd="7" destOrd="0" presId="urn:microsoft.com/office/officeart/2005/8/layout/chevron2"/>
    <dgm:cxn modelId="{A3430CBF-B916-425C-8CED-685901CEECE0}" type="presParOf" srcId="{A7B92759-AFA2-4B46-9999-E3313E96CCF4}" destId="{90BF0315-6901-4074-9EA7-D959FB2E5862}" srcOrd="8" destOrd="0" presId="urn:microsoft.com/office/officeart/2005/8/layout/chevron2"/>
    <dgm:cxn modelId="{412F355E-A055-46DB-BDDB-5EC86ABDEC31}" type="presParOf" srcId="{90BF0315-6901-4074-9EA7-D959FB2E5862}" destId="{947BCE63-D043-48BE-B0EA-E794BA3206AB}" srcOrd="0" destOrd="0" presId="urn:microsoft.com/office/officeart/2005/8/layout/chevron2"/>
    <dgm:cxn modelId="{369CF1CC-A9BD-456D-93C2-6A1684E82757}" type="presParOf" srcId="{90BF0315-6901-4074-9EA7-D959FB2E5862}" destId="{843CBE3F-3CA6-4BA2-8F6F-E7CEB8AC3F62}"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29499B6C-471A-42FC-A2F5-9CD65023C2CA}" type="doc">
      <dgm:prSet loTypeId="urn:microsoft.com/office/officeart/2016/7/layout/BasicTimeline" loCatId="timeline" qsTypeId="urn:microsoft.com/office/officeart/2005/8/quickstyle/simple1" qsCatId="simple" csTypeId="urn:microsoft.com/office/officeart/2005/8/colors/accent1_2" csCatId="accent1" phldr="1"/>
      <dgm:spPr/>
      <dgm:t>
        <a:bodyPr/>
        <a:lstStyle/>
        <a:p>
          <a:endParaRPr lang="en-US"/>
        </a:p>
      </dgm:t>
    </dgm:pt>
    <dgm:pt modelId="{F70266EB-B8A5-44DE-912B-1B5CAF36E57E}">
      <dgm:prSet phldrT="[Text]" phldr="0"/>
      <dgm:spPr/>
      <dgm:t>
        <a:bodyPr/>
        <a:lstStyle/>
        <a:p>
          <a:pPr>
            <a:defRPr b="1"/>
          </a:pPr>
          <a:r>
            <a:rPr lang="en-US">
              <a:latin typeface="Calibri Light" panose="020F0302020204030204"/>
            </a:rPr>
            <a:t>AI LEARNING ALGORITHMS </a:t>
          </a:r>
          <a:endParaRPr lang="en-US"/>
        </a:p>
      </dgm:t>
    </dgm:pt>
    <dgm:pt modelId="{B5A6BA4F-F1F9-4E6B-B4A6-17866AB3E83E}" type="parTrans" cxnId="{7C95BC73-7274-4076-8A51-20B18C3934D8}">
      <dgm:prSet/>
      <dgm:spPr/>
      <dgm:t>
        <a:bodyPr/>
        <a:lstStyle/>
        <a:p>
          <a:endParaRPr lang="en-US"/>
        </a:p>
      </dgm:t>
    </dgm:pt>
    <dgm:pt modelId="{9DF9E0F8-25B5-4EE1-99B0-FED742992E82}" type="sibTrans" cxnId="{7C95BC73-7274-4076-8A51-20B18C3934D8}">
      <dgm:prSet/>
      <dgm:spPr/>
      <dgm:t>
        <a:bodyPr/>
        <a:lstStyle/>
        <a:p>
          <a:endParaRPr lang="en-US"/>
        </a:p>
      </dgm:t>
    </dgm:pt>
    <dgm:pt modelId="{86E4F10F-096B-4922-B1AB-D9A832B6651D}">
      <dgm:prSet phldrT="[Text]" phldr="0"/>
      <dgm:spPr/>
      <dgm:t>
        <a:bodyPr/>
        <a:lstStyle/>
        <a:p>
          <a:r>
            <a:rPr lang="en-US">
              <a:latin typeface="Calibri Light" panose="020F0302020204030204"/>
            </a:rPr>
            <a:t>PREDICTIVE ANNALYSIS </a:t>
          </a:r>
          <a:endParaRPr lang="en-US" b="0"/>
        </a:p>
      </dgm:t>
    </dgm:pt>
    <dgm:pt modelId="{D32E8050-C90A-454C-9A86-C8BFFDC9EDF3}" type="parTrans" cxnId="{F3F00564-7484-47DD-9243-4F2C66272255}">
      <dgm:prSet/>
      <dgm:spPr/>
      <dgm:t>
        <a:bodyPr/>
        <a:lstStyle/>
        <a:p>
          <a:endParaRPr lang="en-US"/>
        </a:p>
      </dgm:t>
    </dgm:pt>
    <dgm:pt modelId="{32DA6D22-3358-4F1C-9D28-C22821D9113C}" type="sibTrans" cxnId="{F3F00564-7484-47DD-9243-4F2C66272255}">
      <dgm:prSet/>
      <dgm:spPr/>
      <dgm:t>
        <a:bodyPr/>
        <a:lstStyle/>
        <a:p>
          <a:endParaRPr lang="en-US"/>
        </a:p>
      </dgm:t>
    </dgm:pt>
    <dgm:pt modelId="{7AF67FEE-BFD5-4A26-AF6E-DBF621648BA1}">
      <dgm:prSet phldrT="[Text]" phldr="0"/>
      <dgm:spPr/>
      <dgm:t>
        <a:bodyPr/>
        <a:lstStyle/>
        <a:p>
          <a:pPr>
            <a:defRPr b="1"/>
          </a:pPr>
          <a:r>
            <a:rPr lang="en-US">
              <a:latin typeface="Calibri Light" panose="020F0302020204030204"/>
            </a:rPr>
            <a:t>MACHINE LEARNING</a:t>
          </a:r>
          <a:endParaRPr lang="en-US"/>
        </a:p>
      </dgm:t>
    </dgm:pt>
    <dgm:pt modelId="{F4784BDE-9E72-48B8-AFB5-7C3FF8B6F0DA}" type="parTrans" cxnId="{991650D4-C50C-4BB6-905E-90CF70E28C79}">
      <dgm:prSet/>
      <dgm:spPr/>
      <dgm:t>
        <a:bodyPr/>
        <a:lstStyle/>
        <a:p>
          <a:endParaRPr lang="en-US"/>
        </a:p>
      </dgm:t>
    </dgm:pt>
    <dgm:pt modelId="{7AD6C0DA-D893-4561-82A5-754A1EACA2A2}" type="sibTrans" cxnId="{991650D4-C50C-4BB6-905E-90CF70E28C79}">
      <dgm:prSet/>
      <dgm:spPr/>
      <dgm:t>
        <a:bodyPr/>
        <a:lstStyle/>
        <a:p>
          <a:endParaRPr lang="en-US"/>
        </a:p>
      </dgm:t>
    </dgm:pt>
    <dgm:pt modelId="{8B59755A-DAC7-4E83-AFC6-C3E1F2FB0D05}">
      <dgm:prSet phldrT="[Text]" phldr="0"/>
      <dgm:spPr/>
      <dgm:t>
        <a:bodyPr/>
        <a:lstStyle/>
        <a:p>
          <a:r>
            <a:rPr lang="en-US" b="0">
              <a:latin typeface="Calibri Light" panose="020F0302020204030204"/>
            </a:rPr>
            <a:t>TECHNOLOGY OF BOTS</a:t>
          </a:r>
          <a:endParaRPr lang="en-US" b="0"/>
        </a:p>
      </dgm:t>
    </dgm:pt>
    <dgm:pt modelId="{6D539B45-D7AE-4ACB-A359-AAFD3945D52D}" type="parTrans" cxnId="{FCEC3D0D-B67F-437C-90EA-4DFE68D5A72C}">
      <dgm:prSet/>
      <dgm:spPr/>
      <dgm:t>
        <a:bodyPr/>
        <a:lstStyle/>
        <a:p>
          <a:endParaRPr lang="en-US"/>
        </a:p>
      </dgm:t>
    </dgm:pt>
    <dgm:pt modelId="{07DA779D-666E-4732-A578-718BC8D12FDA}" type="sibTrans" cxnId="{FCEC3D0D-B67F-437C-90EA-4DFE68D5A72C}">
      <dgm:prSet/>
      <dgm:spPr/>
      <dgm:t>
        <a:bodyPr/>
        <a:lstStyle/>
        <a:p>
          <a:endParaRPr lang="en-US"/>
        </a:p>
      </dgm:t>
    </dgm:pt>
    <dgm:pt modelId="{D00C63AB-2A6C-4A0B-9A2F-39450DEF140E}">
      <dgm:prSet phldrT="[Text]" phldr="0"/>
      <dgm:spPr/>
      <dgm:t>
        <a:bodyPr/>
        <a:lstStyle/>
        <a:p>
          <a:r>
            <a:rPr lang="en-US" b="0">
              <a:latin typeface="Calibri Light" panose="020F0302020204030204"/>
            </a:rPr>
            <a:t>PERSONALIZED MENTORING </a:t>
          </a:r>
          <a:endParaRPr lang="en-US" b="0"/>
        </a:p>
      </dgm:t>
    </dgm:pt>
    <dgm:pt modelId="{EAA4FCE7-F093-423F-A0B7-76CE3DD88085}" type="parTrans" cxnId="{87517A18-7F70-45C9-90CF-77F5A517B791}">
      <dgm:prSet/>
      <dgm:spPr/>
      <dgm:t>
        <a:bodyPr/>
        <a:lstStyle/>
        <a:p>
          <a:endParaRPr lang="en-US"/>
        </a:p>
      </dgm:t>
    </dgm:pt>
    <dgm:pt modelId="{5F363FF7-E17E-48C8-8B90-0D1D3CACC583}" type="sibTrans" cxnId="{87517A18-7F70-45C9-90CF-77F5A517B791}">
      <dgm:prSet/>
      <dgm:spPr/>
      <dgm:t>
        <a:bodyPr/>
        <a:lstStyle/>
        <a:p>
          <a:endParaRPr lang="en-US"/>
        </a:p>
      </dgm:t>
    </dgm:pt>
    <dgm:pt modelId="{20ECDF1C-69BC-4CBD-935D-9D425E439440}">
      <dgm:prSet phldr="0"/>
      <dgm:spPr/>
      <dgm:t>
        <a:bodyPr/>
        <a:lstStyle/>
        <a:p>
          <a:pPr>
            <a:defRPr b="1"/>
          </a:pPr>
          <a:r>
            <a:rPr lang="en-US" b="1">
              <a:latin typeface="Calibri Light" panose="020F0302020204030204"/>
            </a:rPr>
            <a:t>SENSORS</a:t>
          </a:r>
        </a:p>
      </dgm:t>
    </dgm:pt>
    <dgm:pt modelId="{66728BE5-7EAD-40C7-9500-F05B8C40F577}" type="parTrans" cxnId="{63BCB52F-A48B-4549-8D2F-D1B096419A28}">
      <dgm:prSet/>
      <dgm:spPr/>
    </dgm:pt>
    <dgm:pt modelId="{7C4CB0CD-FEB0-4347-9481-082B11A4D487}" type="sibTrans" cxnId="{63BCB52F-A48B-4549-8D2F-D1B096419A28}">
      <dgm:prSet/>
      <dgm:spPr/>
    </dgm:pt>
    <dgm:pt modelId="{DDCF6CE5-DDAD-4D57-977D-52CC2742B5CF}">
      <dgm:prSet phldr="0"/>
      <dgm:spPr/>
      <dgm:t>
        <a:bodyPr/>
        <a:lstStyle/>
        <a:p>
          <a:r>
            <a:rPr lang="en-US" b="0">
              <a:latin typeface="Calibri Light" panose="020F0302020204030204"/>
            </a:rPr>
            <a:t>EMOTION DETECTING SENSORS</a:t>
          </a:r>
        </a:p>
      </dgm:t>
    </dgm:pt>
    <dgm:pt modelId="{97BFC862-F7F7-4E64-9CE9-F672BBF357E3}" type="parTrans" cxnId="{C640A285-45CA-4AD8-9DE7-FA831874F109}">
      <dgm:prSet/>
      <dgm:spPr/>
    </dgm:pt>
    <dgm:pt modelId="{1835243F-3F22-4769-8DC4-29093AF54AA9}" type="sibTrans" cxnId="{C640A285-45CA-4AD8-9DE7-FA831874F109}">
      <dgm:prSet/>
      <dgm:spPr/>
    </dgm:pt>
    <dgm:pt modelId="{330CAE6E-B22B-4BF9-AFFC-D4C608ABFEFE}">
      <dgm:prSet phldr="0"/>
      <dgm:spPr/>
      <dgm:t>
        <a:bodyPr/>
        <a:lstStyle/>
        <a:p>
          <a:pPr rtl="0"/>
          <a:r>
            <a:rPr lang="en-US" b="0">
              <a:latin typeface="Calibri Light" panose="020F0302020204030204"/>
            </a:rPr>
            <a:t>TIME COMPUTATION</a:t>
          </a:r>
        </a:p>
      </dgm:t>
    </dgm:pt>
    <dgm:pt modelId="{4A0B0C35-0AE7-4C91-81BF-B83D8B9F1338}" type="parTrans" cxnId="{6CD104F6-0084-46F9-A30E-28E42361CB4E}">
      <dgm:prSet/>
      <dgm:spPr/>
    </dgm:pt>
    <dgm:pt modelId="{826687A0-17A8-4DB2-A8DA-B7E48A7B77B4}" type="sibTrans" cxnId="{6CD104F6-0084-46F9-A30E-28E42361CB4E}">
      <dgm:prSet/>
      <dgm:spPr/>
    </dgm:pt>
    <dgm:pt modelId="{A5884A13-DB69-4725-9F10-187C02C0F92F}" type="pres">
      <dgm:prSet presAssocID="{29499B6C-471A-42FC-A2F5-9CD65023C2CA}" presName="root" presStyleCnt="0">
        <dgm:presLayoutVars>
          <dgm:chMax/>
          <dgm:chPref/>
          <dgm:animLvl val="lvl"/>
        </dgm:presLayoutVars>
      </dgm:prSet>
      <dgm:spPr/>
    </dgm:pt>
    <dgm:pt modelId="{6DE1B32E-8DC8-42F9-B9EA-7B30CEBCCBB5}" type="pres">
      <dgm:prSet presAssocID="{29499B6C-471A-42FC-A2F5-9CD65023C2CA}" presName="divider" presStyleLbl="fgAccFollowNode1" presStyleIdx="0" presStyleCnt="1"/>
      <dgm:spPr>
        <a:solidFill>
          <a:schemeClr val="accent1">
            <a:alpha val="90000"/>
            <a:tint val="40000"/>
            <a:hueOff val="0"/>
            <a:satOff val="0"/>
            <a:lumOff val="0"/>
            <a:alphaOff val="0"/>
          </a:schemeClr>
        </a:solidFill>
        <a:ln w="19050" cap="rnd" cmpd="sng" algn="ctr">
          <a:solidFill>
            <a:schemeClr val="accent1">
              <a:alpha val="90000"/>
              <a:tint val="40000"/>
              <a:hueOff val="0"/>
              <a:satOff val="0"/>
              <a:lumOff val="0"/>
              <a:alphaOff val="0"/>
            </a:schemeClr>
          </a:solidFill>
          <a:prstDash val="solid"/>
          <a:tailEnd type="triangle" w="lg" len="lg"/>
        </a:ln>
        <a:effectLst/>
      </dgm:spPr>
    </dgm:pt>
    <dgm:pt modelId="{56099F5F-AADD-43E2-ACD6-F994FBBB17FD}" type="pres">
      <dgm:prSet presAssocID="{29499B6C-471A-42FC-A2F5-9CD65023C2CA}" presName="nodes" presStyleCnt="0">
        <dgm:presLayoutVars>
          <dgm:chMax/>
          <dgm:chPref/>
          <dgm:animLvl val="lvl"/>
        </dgm:presLayoutVars>
      </dgm:prSet>
      <dgm:spPr/>
    </dgm:pt>
    <dgm:pt modelId="{71FAB14A-AFC8-4EBA-855B-9B9D38A416E1}" type="pres">
      <dgm:prSet presAssocID="{F70266EB-B8A5-44DE-912B-1B5CAF36E57E}" presName="composite" presStyleCnt="0"/>
      <dgm:spPr/>
    </dgm:pt>
    <dgm:pt modelId="{9FEFC7C7-C594-4203-9B27-5148CF512678}" type="pres">
      <dgm:prSet presAssocID="{F70266EB-B8A5-44DE-912B-1B5CAF36E57E}" presName="L1TextContainer" presStyleLbl="revTx" presStyleIdx="0" presStyleCnt="3">
        <dgm:presLayoutVars>
          <dgm:chMax val="1"/>
          <dgm:chPref val="1"/>
          <dgm:bulletEnabled val="1"/>
        </dgm:presLayoutVars>
      </dgm:prSet>
      <dgm:spPr/>
    </dgm:pt>
    <dgm:pt modelId="{6A09E459-5929-4820-9621-72EF2A0B5674}" type="pres">
      <dgm:prSet presAssocID="{F70266EB-B8A5-44DE-912B-1B5CAF36E57E}" presName="L2TextContainerWrapper" presStyleCnt="0">
        <dgm:presLayoutVars>
          <dgm:chMax val="0"/>
          <dgm:chPref val="0"/>
          <dgm:bulletEnabled val="1"/>
        </dgm:presLayoutVars>
      </dgm:prSet>
      <dgm:spPr/>
    </dgm:pt>
    <dgm:pt modelId="{796F449B-97AC-45D9-A982-78579A5A7F70}" type="pres">
      <dgm:prSet presAssocID="{F70266EB-B8A5-44DE-912B-1B5CAF36E57E}" presName="L2TextContainer" presStyleLbl="bgAcc1" presStyleIdx="0" presStyleCnt="3"/>
      <dgm:spPr/>
    </dgm:pt>
    <dgm:pt modelId="{8F9202F9-9A35-4637-BA21-297B41139705}" type="pres">
      <dgm:prSet presAssocID="{F70266EB-B8A5-44DE-912B-1B5CAF36E57E}" presName="FlexibleEmptyPlaceHolder" presStyleCnt="0"/>
      <dgm:spPr/>
    </dgm:pt>
    <dgm:pt modelId="{AD22FC7F-0957-4337-81A8-0DFC8CE9FA52}" type="pres">
      <dgm:prSet presAssocID="{F70266EB-B8A5-44DE-912B-1B5CAF36E57E}" presName="ConnectLine" presStyleLbl="sibTrans1D1" presStyleIdx="0" presStyleCnt="3"/>
      <dgm:spPr>
        <a:noFill/>
        <a:ln w="9525" cap="rnd" cmpd="sng" algn="ctr">
          <a:solidFill>
            <a:schemeClr val="accent1">
              <a:hueOff val="0"/>
              <a:satOff val="0"/>
              <a:lumOff val="0"/>
              <a:alphaOff val="0"/>
            </a:schemeClr>
          </a:solidFill>
          <a:prstDash val="dash"/>
        </a:ln>
        <a:effectLst/>
      </dgm:spPr>
    </dgm:pt>
    <dgm:pt modelId="{BBF7B51E-FB0A-4CF9-A5FF-ED2E9259BEAD}" type="pres">
      <dgm:prSet presAssocID="{F70266EB-B8A5-44DE-912B-1B5CAF36E57E}" presName="ConnectorPoint" presStyleLbl="alignNode1" presStyleIdx="0" presStyleCnt="3"/>
      <dgm:spPr/>
    </dgm:pt>
    <dgm:pt modelId="{EBF304C7-9CA3-4D35-A9DC-9548B1A3F778}" type="pres">
      <dgm:prSet presAssocID="{F70266EB-B8A5-44DE-912B-1B5CAF36E57E}" presName="EmptyPlaceHolder" presStyleCnt="0"/>
      <dgm:spPr/>
    </dgm:pt>
    <dgm:pt modelId="{08961FA2-5B51-43FC-9EFF-9BD4512386A3}" type="pres">
      <dgm:prSet presAssocID="{9DF9E0F8-25B5-4EE1-99B0-FED742992E82}" presName="spaceBetweenRectangles" presStyleCnt="0"/>
      <dgm:spPr/>
    </dgm:pt>
    <dgm:pt modelId="{31D48746-3EBC-4FDE-A668-55C85CB13B04}" type="pres">
      <dgm:prSet presAssocID="{7AF67FEE-BFD5-4A26-AF6E-DBF621648BA1}" presName="composite" presStyleCnt="0"/>
      <dgm:spPr/>
    </dgm:pt>
    <dgm:pt modelId="{AAD5FF39-0DA3-4EC3-9F46-1DCDA35DBC19}" type="pres">
      <dgm:prSet presAssocID="{7AF67FEE-BFD5-4A26-AF6E-DBF621648BA1}" presName="L1TextContainer" presStyleLbl="revTx" presStyleIdx="1" presStyleCnt="3">
        <dgm:presLayoutVars>
          <dgm:chMax val="1"/>
          <dgm:chPref val="1"/>
          <dgm:bulletEnabled val="1"/>
        </dgm:presLayoutVars>
      </dgm:prSet>
      <dgm:spPr/>
    </dgm:pt>
    <dgm:pt modelId="{38BC4A0B-6679-40CD-958D-1AC879F5D994}" type="pres">
      <dgm:prSet presAssocID="{7AF67FEE-BFD5-4A26-AF6E-DBF621648BA1}" presName="L2TextContainerWrapper" presStyleCnt="0">
        <dgm:presLayoutVars>
          <dgm:chMax val="0"/>
          <dgm:chPref val="0"/>
          <dgm:bulletEnabled val="1"/>
        </dgm:presLayoutVars>
      </dgm:prSet>
      <dgm:spPr/>
    </dgm:pt>
    <dgm:pt modelId="{543862C1-A53B-4C55-85CC-CB016525C88A}" type="pres">
      <dgm:prSet presAssocID="{7AF67FEE-BFD5-4A26-AF6E-DBF621648BA1}" presName="L2TextContainer" presStyleLbl="bgAcc1" presStyleIdx="1" presStyleCnt="3"/>
      <dgm:spPr/>
    </dgm:pt>
    <dgm:pt modelId="{5C812E41-457F-4738-9195-4AC1C7096192}" type="pres">
      <dgm:prSet presAssocID="{7AF67FEE-BFD5-4A26-AF6E-DBF621648BA1}" presName="FlexibleEmptyPlaceHolder" presStyleCnt="0"/>
      <dgm:spPr/>
    </dgm:pt>
    <dgm:pt modelId="{662FFDE4-3F99-4E2C-9531-202C501A272B}" type="pres">
      <dgm:prSet presAssocID="{7AF67FEE-BFD5-4A26-AF6E-DBF621648BA1}" presName="ConnectLine" presStyleLbl="sibTrans1D1" presStyleIdx="1" presStyleCnt="3"/>
      <dgm:spPr>
        <a:noFill/>
        <a:ln w="9525" cap="rnd" cmpd="sng" algn="ctr">
          <a:solidFill>
            <a:schemeClr val="accent1">
              <a:hueOff val="0"/>
              <a:satOff val="0"/>
              <a:lumOff val="0"/>
              <a:alphaOff val="0"/>
            </a:schemeClr>
          </a:solidFill>
          <a:prstDash val="dash"/>
        </a:ln>
        <a:effectLst/>
      </dgm:spPr>
    </dgm:pt>
    <dgm:pt modelId="{64221C2F-82C8-4822-9B89-4F7724868D6B}" type="pres">
      <dgm:prSet presAssocID="{7AF67FEE-BFD5-4A26-AF6E-DBF621648BA1}" presName="ConnectorPoint" presStyleLbl="alignNode1" presStyleIdx="1" presStyleCnt="3"/>
      <dgm:spPr/>
    </dgm:pt>
    <dgm:pt modelId="{531FB93C-9A78-458D-B60C-5DA15CDAE7FE}" type="pres">
      <dgm:prSet presAssocID="{7AF67FEE-BFD5-4A26-AF6E-DBF621648BA1}" presName="EmptyPlaceHolder" presStyleCnt="0"/>
      <dgm:spPr/>
    </dgm:pt>
    <dgm:pt modelId="{C8BEFFE6-AABB-4651-A013-BF1CC9CFDE98}" type="pres">
      <dgm:prSet presAssocID="{7AD6C0DA-D893-4561-82A5-754A1EACA2A2}" presName="spaceBetweenRectangles" presStyleCnt="0"/>
      <dgm:spPr/>
    </dgm:pt>
    <dgm:pt modelId="{FC3B72F3-B852-4E8E-9407-6759702C32BC}" type="pres">
      <dgm:prSet presAssocID="{20ECDF1C-69BC-4CBD-935D-9D425E439440}" presName="composite" presStyleCnt="0"/>
      <dgm:spPr/>
    </dgm:pt>
    <dgm:pt modelId="{130E6342-C63E-48E2-8222-47DE52B9294A}" type="pres">
      <dgm:prSet presAssocID="{20ECDF1C-69BC-4CBD-935D-9D425E439440}" presName="L1TextContainer" presStyleLbl="revTx" presStyleIdx="2" presStyleCnt="3">
        <dgm:presLayoutVars>
          <dgm:chMax val="1"/>
          <dgm:chPref val="1"/>
          <dgm:bulletEnabled val="1"/>
        </dgm:presLayoutVars>
      </dgm:prSet>
      <dgm:spPr/>
    </dgm:pt>
    <dgm:pt modelId="{D2FFA310-5630-4BA5-AB13-191AD47F2742}" type="pres">
      <dgm:prSet presAssocID="{20ECDF1C-69BC-4CBD-935D-9D425E439440}" presName="L2TextContainerWrapper" presStyleCnt="0">
        <dgm:presLayoutVars>
          <dgm:chMax val="0"/>
          <dgm:chPref val="0"/>
          <dgm:bulletEnabled val="1"/>
        </dgm:presLayoutVars>
      </dgm:prSet>
      <dgm:spPr/>
    </dgm:pt>
    <dgm:pt modelId="{E97BB2E3-2F1E-40BC-B2F3-E6BEDF5A7873}" type="pres">
      <dgm:prSet presAssocID="{20ECDF1C-69BC-4CBD-935D-9D425E439440}" presName="L2TextContainer" presStyleLbl="bgAcc1" presStyleIdx="2" presStyleCnt="3"/>
      <dgm:spPr/>
    </dgm:pt>
    <dgm:pt modelId="{1613A21E-0D48-482C-A13C-FA9233C44C36}" type="pres">
      <dgm:prSet presAssocID="{20ECDF1C-69BC-4CBD-935D-9D425E439440}" presName="FlexibleEmptyPlaceHolder" presStyleCnt="0"/>
      <dgm:spPr/>
    </dgm:pt>
    <dgm:pt modelId="{A5365DEF-8BB4-4E2E-B94E-852154510F20}" type="pres">
      <dgm:prSet presAssocID="{20ECDF1C-69BC-4CBD-935D-9D425E439440}" presName="ConnectLine" presStyleLbl="sibTrans1D1" presStyleIdx="2" presStyleCnt="3"/>
      <dgm:spPr>
        <a:noFill/>
        <a:ln w="9525" cap="rnd" cmpd="sng" algn="ctr">
          <a:solidFill>
            <a:schemeClr val="accent1">
              <a:hueOff val="0"/>
              <a:satOff val="0"/>
              <a:lumOff val="0"/>
              <a:alphaOff val="0"/>
            </a:schemeClr>
          </a:solidFill>
          <a:prstDash val="dash"/>
        </a:ln>
        <a:effectLst/>
      </dgm:spPr>
    </dgm:pt>
    <dgm:pt modelId="{A74B3B80-E678-42D2-AA6C-91B85DA84DCD}" type="pres">
      <dgm:prSet presAssocID="{20ECDF1C-69BC-4CBD-935D-9D425E439440}" presName="ConnectorPoint" presStyleLbl="alignNode1" presStyleIdx="2" presStyleCnt="3"/>
      <dgm:spPr/>
    </dgm:pt>
    <dgm:pt modelId="{AD4EFA22-7F6A-44B9-9B51-697A4A44C9CB}" type="pres">
      <dgm:prSet presAssocID="{20ECDF1C-69BC-4CBD-935D-9D425E439440}" presName="EmptyPlaceHolder" presStyleCnt="0"/>
      <dgm:spPr/>
    </dgm:pt>
  </dgm:ptLst>
  <dgm:cxnLst>
    <dgm:cxn modelId="{FCEC3D0D-B67F-437C-90EA-4DFE68D5A72C}" srcId="{7AF67FEE-BFD5-4A26-AF6E-DBF621648BA1}" destId="{8B59755A-DAC7-4E83-AFC6-C3E1F2FB0D05}" srcOrd="0" destOrd="0" parTransId="{6D539B45-D7AE-4ACB-A359-AAFD3945D52D}" sibTransId="{07DA779D-666E-4732-A578-718BC8D12FDA}"/>
    <dgm:cxn modelId="{228F8416-AAAE-444B-9F3F-7A39AFF84BCF}" type="presOf" srcId="{330CAE6E-B22B-4BF9-AFFC-D4C608ABFEFE}" destId="{E97BB2E3-2F1E-40BC-B2F3-E6BEDF5A7873}" srcOrd="0" destOrd="1" presId="urn:microsoft.com/office/officeart/2016/7/layout/BasicTimeline"/>
    <dgm:cxn modelId="{87517A18-7F70-45C9-90CF-77F5A517B791}" srcId="{7AF67FEE-BFD5-4A26-AF6E-DBF621648BA1}" destId="{D00C63AB-2A6C-4A0B-9A2F-39450DEF140E}" srcOrd="1" destOrd="0" parTransId="{EAA4FCE7-F093-423F-A0B7-76CE3DD88085}" sibTransId="{5F363FF7-E17E-48C8-8B90-0D1D3CACC583}"/>
    <dgm:cxn modelId="{33AED12C-C9E5-4ED5-BE96-D44BBE4D2C65}" type="presOf" srcId="{D00C63AB-2A6C-4A0B-9A2F-39450DEF140E}" destId="{543862C1-A53B-4C55-85CC-CB016525C88A}" srcOrd="0" destOrd="1" presId="urn:microsoft.com/office/officeart/2016/7/layout/BasicTimeline"/>
    <dgm:cxn modelId="{CEB5E92E-2B57-4809-A6DD-DAD5966A76CD}" type="presOf" srcId="{29499B6C-471A-42FC-A2F5-9CD65023C2CA}" destId="{A5884A13-DB69-4725-9F10-187C02C0F92F}" srcOrd="0" destOrd="0" presId="urn:microsoft.com/office/officeart/2016/7/layout/BasicTimeline"/>
    <dgm:cxn modelId="{63BCB52F-A48B-4549-8D2F-D1B096419A28}" srcId="{29499B6C-471A-42FC-A2F5-9CD65023C2CA}" destId="{20ECDF1C-69BC-4CBD-935D-9D425E439440}" srcOrd="2" destOrd="0" parTransId="{66728BE5-7EAD-40C7-9500-F05B8C40F577}" sibTransId="{7C4CB0CD-FEB0-4347-9481-082B11A4D487}"/>
    <dgm:cxn modelId="{72F5F863-6C18-4614-A75D-7F75D48FB5C4}" type="presOf" srcId="{7AF67FEE-BFD5-4A26-AF6E-DBF621648BA1}" destId="{AAD5FF39-0DA3-4EC3-9F46-1DCDA35DBC19}" srcOrd="0" destOrd="0" presId="urn:microsoft.com/office/officeart/2016/7/layout/BasicTimeline"/>
    <dgm:cxn modelId="{F3F00564-7484-47DD-9243-4F2C66272255}" srcId="{F70266EB-B8A5-44DE-912B-1B5CAF36E57E}" destId="{86E4F10F-096B-4922-B1AB-D9A832B6651D}" srcOrd="0" destOrd="0" parTransId="{D32E8050-C90A-454C-9A86-C8BFFDC9EDF3}" sibTransId="{32DA6D22-3358-4F1C-9D28-C22821D9113C}"/>
    <dgm:cxn modelId="{7E11D550-2E16-4407-8CCA-6E954178F558}" type="presOf" srcId="{86E4F10F-096B-4922-B1AB-D9A832B6651D}" destId="{796F449B-97AC-45D9-A982-78579A5A7F70}" srcOrd="0" destOrd="0" presId="urn:microsoft.com/office/officeart/2016/7/layout/BasicTimeline"/>
    <dgm:cxn modelId="{7C95BC73-7274-4076-8A51-20B18C3934D8}" srcId="{29499B6C-471A-42FC-A2F5-9CD65023C2CA}" destId="{F70266EB-B8A5-44DE-912B-1B5CAF36E57E}" srcOrd="0" destOrd="0" parTransId="{B5A6BA4F-F1F9-4E6B-B4A6-17866AB3E83E}" sibTransId="{9DF9E0F8-25B5-4EE1-99B0-FED742992E82}"/>
    <dgm:cxn modelId="{C640A285-45CA-4AD8-9DE7-FA831874F109}" srcId="{20ECDF1C-69BC-4CBD-935D-9D425E439440}" destId="{DDCF6CE5-DDAD-4D57-977D-52CC2742B5CF}" srcOrd="0" destOrd="0" parTransId="{97BFC862-F7F7-4E64-9CE9-F672BBF357E3}" sibTransId="{1835243F-3F22-4769-8DC4-29093AF54AA9}"/>
    <dgm:cxn modelId="{3EC931AE-D6F8-4881-B2F3-BDCE9E9E7398}" type="presOf" srcId="{8B59755A-DAC7-4E83-AFC6-C3E1F2FB0D05}" destId="{543862C1-A53B-4C55-85CC-CB016525C88A}" srcOrd="0" destOrd="0" presId="urn:microsoft.com/office/officeart/2016/7/layout/BasicTimeline"/>
    <dgm:cxn modelId="{762E04BE-2E61-465E-88F6-7E34D0692337}" type="presOf" srcId="{DDCF6CE5-DDAD-4D57-977D-52CC2742B5CF}" destId="{E97BB2E3-2F1E-40BC-B2F3-E6BEDF5A7873}" srcOrd="0" destOrd="0" presId="urn:microsoft.com/office/officeart/2016/7/layout/BasicTimeline"/>
    <dgm:cxn modelId="{991650D4-C50C-4BB6-905E-90CF70E28C79}" srcId="{29499B6C-471A-42FC-A2F5-9CD65023C2CA}" destId="{7AF67FEE-BFD5-4A26-AF6E-DBF621648BA1}" srcOrd="1" destOrd="0" parTransId="{F4784BDE-9E72-48B8-AFB5-7C3FF8B6F0DA}" sibTransId="{7AD6C0DA-D893-4561-82A5-754A1EACA2A2}"/>
    <dgm:cxn modelId="{BDDC2CDF-69DE-40ED-8FDD-6415DD1F7014}" type="presOf" srcId="{F70266EB-B8A5-44DE-912B-1B5CAF36E57E}" destId="{9FEFC7C7-C594-4203-9B27-5148CF512678}" srcOrd="0" destOrd="0" presId="urn:microsoft.com/office/officeart/2016/7/layout/BasicTimeline"/>
    <dgm:cxn modelId="{A1F93AE7-0AF3-4031-B84A-0C87E7EF75A5}" type="presOf" srcId="{20ECDF1C-69BC-4CBD-935D-9D425E439440}" destId="{130E6342-C63E-48E2-8222-47DE52B9294A}" srcOrd="0" destOrd="0" presId="urn:microsoft.com/office/officeart/2016/7/layout/BasicTimeline"/>
    <dgm:cxn modelId="{6CD104F6-0084-46F9-A30E-28E42361CB4E}" srcId="{20ECDF1C-69BC-4CBD-935D-9D425E439440}" destId="{330CAE6E-B22B-4BF9-AFFC-D4C608ABFEFE}" srcOrd="1" destOrd="0" parTransId="{4A0B0C35-0AE7-4C91-81BF-B83D8B9F1338}" sibTransId="{826687A0-17A8-4DB2-A8DA-B7E48A7B77B4}"/>
    <dgm:cxn modelId="{12656F1C-BCDC-4D16-8E86-BB1B119208F8}" type="presParOf" srcId="{A5884A13-DB69-4725-9F10-187C02C0F92F}" destId="{6DE1B32E-8DC8-42F9-B9EA-7B30CEBCCBB5}" srcOrd="0" destOrd="0" presId="urn:microsoft.com/office/officeart/2016/7/layout/BasicTimeline"/>
    <dgm:cxn modelId="{2B38BB15-490D-4066-A17D-199249FB4A85}" type="presParOf" srcId="{A5884A13-DB69-4725-9F10-187C02C0F92F}" destId="{56099F5F-AADD-43E2-ACD6-F994FBBB17FD}" srcOrd="1" destOrd="0" presId="urn:microsoft.com/office/officeart/2016/7/layout/BasicTimeline"/>
    <dgm:cxn modelId="{37EE2D48-B9A2-4630-9863-EAC424FD710D}" type="presParOf" srcId="{56099F5F-AADD-43E2-ACD6-F994FBBB17FD}" destId="{71FAB14A-AFC8-4EBA-855B-9B9D38A416E1}" srcOrd="0" destOrd="0" presId="urn:microsoft.com/office/officeart/2016/7/layout/BasicTimeline"/>
    <dgm:cxn modelId="{32ECB1D6-5E16-49E8-99BC-523A10FF88D3}" type="presParOf" srcId="{71FAB14A-AFC8-4EBA-855B-9B9D38A416E1}" destId="{9FEFC7C7-C594-4203-9B27-5148CF512678}" srcOrd="0" destOrd="0" presId="urn:microsoft.com/office/officeart/2016/7/layout/BasicTimeline"/>
    <dgm:cxn modelId="{39D15304-FD43-4490-8CBD-CB61B862033B}" type="presParOf" srcId="{71FAB14A-AFC8-4EBA-855B-9B9D38A416E1}" destId="{6A09E459-5929-4820-9621-72EF2A0B5674}" srcOrd="1" destOrd="0" presId="urn:microsoft.com/office/officeart/2016/7/layout/BasicTimeline"/>
    <dgm:cxn modelId="{35CF7794-55C2-4790-893D-5D6CE20C5BA1}" type="presParOf" srcId="{6A09E459-5929-4820-9621-72EF2A0B5674}" destId="{796F449B-97AC-45D9-A982-78579A5A7F70}" srcOrd="0" destOrd="0" presId="urn:microsoft.com/office/officeart/2016/7/layout/BasicTimeline"/>
    <dgm:cxn modelId="{37BBC094-A001-4629-967E-AE68FE81DA66}" type="presParOf" srcId="{6A09E459-5929-4820-9621-72EF2A0B5674}" destId="{8F9202F9-9A35-4637-BA21-297B41139705}" srcOrd="1" destOrd="0" presId="urn:microsoft.com/office/officeart/2016/7/layout/BasicTimeline"/>
    <dgm:cxn modelId="{799BD09B-68C9-4721-9798-CEBC2F7E9DAD}" type="presParOf" srcId="{71FAB14A-AFC8-4EBA-855B-9B9D38A416E1}" destId="{AD22FC7F-0957-4337-81A8-0DFC8CE9FA52}" srcOrd="2" destOrd="0" presId="urn:microsoft.com/office/officeart/2016/7/layout/BasicTimeline"/>
    <dgm:cxn modelId="{05FE86EC-7B72-4460-AA91-572F14AC8D22}" type="presParOf" srcId="{71FAB14A-AFC8-4EBA-855B-9B9D38A416E1}" destId="{BBF7B51E-FB0A-4CF9-A5FF-ED2E9259BEAD}" srcOrd="3" destOrd="0" presId="urn:microsoft.com/office/officeart/2016/7/layout/BasicTimeline"/>
    <dgm:cxn modelId="{6E9A54AE-9736-42B1-ACC8-758265B02B5A}" type="presParOf" srcId="{71FAB14A-AFC8-4EBA-855B-9B9D38A416E1}" destId="{EBF304C7-9CA3-4D35-A9DC-9548B1A3F778}" srcOrd="4" destOrd="0" presId="urn:microsoft.com/office/officeart/2016/7/layout/BasicTimeline"/>
    <dgm:cxn modelId="{BD454D0E-A145-484F-AF2E-85770FAADE56}" type="presParOf" srcId="{56099F5F-AADD-43E2-ACD6-F994FBBB17FD}" destId="{08961FA2-5B51-43FC-9EFF-9BD4512386A3}" srcOrd="1" destOrd="0" presId="urn:microsoft.com/office/officeart/2016/7/layout/BasicTimeline"/>
    <dgm:cxn modelId="{C32E8487-984F-42B5-8DE9-F650228D7DCC}" type="presParOf" srcId="{56099F5F-AADD-43E2-ACD6-F994FBBB17FD}" destId="{31D48746-3EBC-4FDE-A668-55C85CB13B04}" srcOrd="2" destOrd="0" presId="urn:microsoft.com/office/officeart/2016/7/layout/BasicTimeline"/>
    <dgm:cxn modelId="{4958A062-23FA-4F79-A187-888A8F7CB1EB}" type="presParOf" srcId="{31D48746-3EBC-4FDE-A668-55C85CB13B04}" destId="{AAD5FF39-0DA3-4EC3-9F46-1DCDA35DBC19}" srcOrd="0" destOrd="0" presId="urn:microsoft.com/office/officeart/2016/7/layout/BasicTimeline"/>
    <dgm:cxn modelId="{8FC44B88-027C-47F6-B609-F4CAB5298517}" type="presParOf" srcId="{31D48746-3EBC-4FDE-A668-55C85CB13B04}" destId="{38BC4A0B-6679-40CD-958D-1AC879F5D994}" srcOrd="1" destOrd="0" presId="urn:microsoft.com/office/officeart/2016/7/layout/BasicTimeline"/>
    <dgm:cxn modelId="{64041717-5CF0-4FF9-8F01-CFF10B2FF78F}" type="presParOf" srcId="{38BC4A0B-6679-40CD-958D-1AC879F5D994}" destId="{543862C1-A53B-4C55-85CC-CB016525C88A}" srcOrd="0" destOrd="0" presId="urn:microsoft.com/office/officeart/2016/7/layout/BasicTimeline"/>
    <dgm:cxn modelId="{01D963FF-0455-425A-9C75-A3441CF37A47}" type="presParOf" srcId="{38BC4A0B-6679-40CD-958D-1AC879F5D994}" destId="{5C812E41-457F-4738-9195-4AC1C7096192}" srcOrd="1" destOrd="0" presId="urn:microsoft.com/office/officeart/2016/7/layout/BasicTimeline"/>
    <dgm:cxn modelId="{CF802AB6-8B4D-4256-80B4-8A395E6AB587}" type="presParOf" srcId="{31D48746-3EBC-4FDE-A668-55C85CB13B04}" destId="{662FFDE4-3F99-4E2C-9531-202C501A272B}" srcOrd="2" destOrd="0" presId="urn:microsoft.com/office/officeart/2016/7/layout/BasicTimeline"/>
    <dgm:cxn modelId="{900721FB-ABD2-4003-8FF7-1CB918CC094D}" type="presParOf" srcId="{31D48746-3EBC-4FDE-A668-55C85CB13B04}" destId="{64221C2F-82C8-4822-9B89-4F7724868D6B}" srcOrd="3" destOrd="0" presId="urn:microsoft.com/office/officeart/2016/7/layout/BasicTimeline"/>
    <dgm:cxn modelId="{09B2C0B8-92FA-4657-8097-6D64C868DEDE}" type="presParOf" srcId="{31D48746-3EBC-4FDE-A668-55C85CB13B04}" destId="{531FB93C-9A78-458D-B60C-5DA15CDAE7FE}" srcOrd="4" destOrd="0" presId="urn:microsoft.com/office/officeart/2016/7/layout/BasicTimeline"/>
    <dgm:cxn modelId="{91787769-7CC9-4F88-803F-449583B2BCF8}" type="presParOf" srcId="{56099F5F-AADD-43E2-ACD6-F994FBBB17FD}" destId="{C8BEFFE6-AABB-4651-A013-BF1CC9CFDE98}" srcOrd="3" destOrd="0" presId="urn:microsoft.com/office/officeart/2016/7/layout/BasicTimeline"/>
    <dgm:cxn modelId="{148D3C1A-3724-4C08-86AA-657E632484C2}" type="presParOf" srcId="{56099F5F-AADD-43E2-ACD6-F994FBBB17FD}" destId="{FC3B72F3-B852-4E8E-9407-6759702C32BC}" srcOrd="4" destOrd="0" presId="urn:microsoft.com/office/officeart/2016/7/layout/BasicTimeline"/>
    <dgm:cxn modelId="{48848624-E27D-4BF1-BB8D-9B810BC37D2C}" type="presParOf" srcId="{FC3B72F3-B852-4E8E-9407-6759702C32BC}" destId="{130E6342-C63E-48E2-8222-47DE52B9294A}" srcOrd="0" destOrd="0" presId="urn:microsoft.com/office/officeart/2016/7/layout/BasicTimeline"/>
    <dgm:cxn modelId="{01548499-33AA-4ED8-B5C1-71E36F4FB7C0}" type="presParOf" srcId="{FC3B72F3-B852-4E8E-9407-6759702C32BC}" destId="{D2FFA310-5630-4BA5-AB13-191AD47F2742}" srcOrd="1" destOrd="0" presId="urn:microsoft.com/office/officeart/2016/7/layout/BasicTimeline"/>
    <dgm:cxn modelId="{2FE1507B-7872-459D-AD25-330772F1D836}" type="presParOf" srcId="{D2FFA310-5630-4BA5-AB13-191AD47F2742}" destId="{E97BB2E3-2F1E-40BC-B2F3-E6BEDF5A7873}" srcOrd="0" destOrd="0" presId="urn:microsoft.com/office/officeart/2016/7/layout/BasicTimeline"/>
    <dgm:cxn modelId="{8CFE50C2-1EDD-46C4-BF4E-EC32AE155E4C}" type="presParOf" srcId="{D2FFA310-5630-4BA5-AB13-191AD47F2742}" destId="{1613A21E-0D48-482C-A13C-FA9233C44C36}" srcOrd="1" destOrd="0" presId="urn:microsoft.com/office/officeart/2016/7/layout/BasicTimeline"/>
    <dgm:cxn modelId="{697F5238-1A09-473B-9151-C4152671169D}" type="presParOf" srcId="{FC3B72F3-B852-4E8E-9407-6759702C32BC}" destId="{A5365DEF-8BB4-4E2E-B94E-852154510F20}" srcOrd="2" destOrd="0" presId="urn:microsoft.com/office/officeart/2016/7/layout/BasicTimeline"/>
    <dgm:cxn modelId="{9BE9938C-3448-4C52-A1CE-E968354C90B8}" type="presParOf" srcId="{FC3B72F3-B852-4E8E-9407-6759702C32BC}" destId="{A74B3B80-E678-42D2-AA6C-91B85DA84DCD}" srcOrd="3" destOrd="0" presId="urn:microsoft.com/office/officeart/2016/7/layout/BasicTimeline"/>
    <dgm:cxn modelId="{932D6436-6F49-4020-9E2E-11211B2EE054}" type="presParOf" srcId="{FC3B72F3-B852-4E8E-9407-6759702C32BC}" destId="{AD4EFA22-7F6A-44B9-9B51-697A4A44C9CB}" srcOrd="4" destOrd="0" presId="urn:microsoft.com/office/officeart/2016/7/layout/BasicTimeline"/>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17F4018-EBC3-4603-94E6-965A84547A6E}" type="doc">
      <dgm:prSet loTypeId="urn:microsoft.com/office/officeart/2005/8/layout/cycle3" loCatId="cycle" qsTypeId="urn:microsoft.com/office/officeart/2005/8/quickstyle/3d1" qsCatId="3D" csTypeId="urn:microsoft.com/office/officeart/2005/8/colors/accent6_2" csCatId="accent6" phldr="1"/>
      <dgm:spPr/>
      <dgm:t>
        <a:bodyPr/>
        <a:lstStyle/>
        <a:p>
          <a:endParaRPr lang="en-US"/>
        </a:p>
      </dgm:t>
    </dgm:pt>
    <dgm:pt modelId="{73760051-34FD-4A5B-93C8-62D91B104712}">
      <dgm:prSet phldrT="[Text]" phldr="0"/>
      <dgm:spPr/>
      <dgm:t>
        <a:bodyPr/>
        <a:lstStyle/>
        <a:p>
          <a:r>
            <a:rPr lang="en-US">
              <a:latin typeface="Calibri Light" panose="020F0302020204030204"/>
            </a:rPr>
            <a:t>ASSESS</a:t>
          </a:r>
          <a:endParaRPr lang="en-US"/>
        </a:p>
      </dgm:t>
    </dgm:pt>
    <dgm:pt modelId="{BFCABE12-43A4-44AC-804E-2F0883809893}" type="parTrans" cxnId="{7966600C-1B43-4CA7-A909-A0662B5C132C}">
      <dgm:prSet/>
      <dgm:spPr/>
      <dgm:t>
        <a:bodyPr/>
        <a:lstStyle/>
        <a:p>
          <a:endParaRPr lang="en-US"/>
        </a:p>
      </dgm:t>
    </dgm:pt>
    <dgm:pt modelId="{0A70F850-A687-430E-9096-8D6C6923BAFE}" type="sibTrans" cxnId="{7966600C-1B43-4CA7-A909-A0662B5C132C}">
      <dgm:prSet/>
      <dgm:spPr/>
      <dgm:t>
        <a:bodyPr/>
        <a:lstStyle/>
        <a:p>
          <a:endParaRPr lang="en-US"/>
        </a:p>
      </dgm:t>
    </dgm:pt>
    <dgm:pt modelId="{9F046AEC-BAAB-4572-854C-31D1542E2803}">
      <dgm:prSet phldrT="[Text]" phldr="0"/>
      <dgm:spPr/>
      <dgm:t>
        <a:bodyPr/>
        <a:lstStyle/>
        <a:p>
          <a:r>
            <a:rPr lang="en-US">
              <a:latin typeface="Calibri Light" panose="020F0302020204030204"/>
            </a:rPr>
            <a:t>CATEGORIZE</a:t>
          </a:r>
          <a:endParaRPr lang="en-US"/>
        </a:p>
      </dgm:t>
    </dgm:pt>
    <dgm:pt modelId="{DCB4787B-507D-4CD6-B892-A7395C7D951B}" type="parTrans" cxnId="{53D9B660-AC5C-49AF-BED6-F9A8F59C28B5}">
      <dgm:prSet/>
      <dgm:spPr/>
      <dgm:t>
        <a:bodyPr/>
        <a:lstStyle/>
        <a:p>
          <a:endParaRPr lang="en-US"/>
        </a:p>
      </dgm:t>
    </dgm:pt>
    <dgm:pt modelId="{1A9873C9-06AA-4339-B7D0-728F32284833}" type="sibTrans" cxnId="{53D9B660-AC5C-49AF-BED6-F9A8F59C28B5}">
      <dgm:prSet/>
      <dgm:spPr/>
      <dgm:t>
        <a:bodyPr/>
        <a:lstStyle/>
        <a:p>
          <a:endParaRPr lang="en-US"/>
        </a:p>
      </dgm:t>
    </dgm:pt>
    <dgm:pt modelId="{54B29D5D-9A8F-4916-BEA9-FAE7CABC65E6}">
      <dgm:prSet phldrT="[Text]" phldr="0"/>
      <dgm:spPr/>
      <dgm:t>
        <a:bodyPr/>
        <a:lstStyle/>
        <a:p>
          <a:r>
            <a:rPr lang="en-US">
              <a:latin typeface="Calibri Light" panose="020F0302020204030204"/>
            </a:rPr>
            <a:t>ENHANCE</a:t>
          </a:r>
          <a:endParaRPr lang="en-US"/>
        </a:p>
      </dgm:t>
    </dgm:pt>
    <dgm:pt modelId="{D0FC6446-08A2-4352-A00A-F85001584030}" type="parTrans" cxnId="{5AA46F32-F177-404C-AA44-E6855D802086}">
      <dgm:prSet/>
      <dgm:spPr/>
      <dgm:t>
        <a:bodyPr/>
        <a:lstStyle/>
        <a:p>
          <a:endParaRPr lang="en-US"/>
        </a:p>
      </dgm:t>
    </dgm:pt>
    <dgm:pt modelId="{867C4B1E-3AC4-4446-8B50-0D2B3C9CE643}" type="sibTrans" cxnId="{5AA46F32-F177-404C-AA44-E6855D802086}">
      <dgm:prSet/>
      <dgm:spPr/>
      <dgm:t>
        <a:bodyPr/>
        <a:lstStyle/>
        <a:p>
          <a:endParaRPr lang="en-US"/>
        </a:p>
      </dgm:t>
    </dgm:pt>
    <dgm:pt modelId="{8F914D3B-E2D8-40D1-B77A-D83EFB01E48E}" type="pres">
      <dgm:prSet presAssocID="{D17F4018-EBC3-4603-94E6-965A84547A6E}" presName="Name0" presStyleCnt="0">
        <dgm:presLayoutVars>
          <dgm:dir/>
          <dgm:resizeHandles val="exact"/>
        </dgm:presLayoutVars>
      </dgm:prSet>
      <dgm:spPr/>
    </dgm:pt>
    <dgm:pt modelId="{5BB2AB11-7BC4-4FB9-8A42-C834DE5AE294}" type="pres">
      <dgm:prSet presAssocID="{D17F4018-EBC3-4603-94E6-965A84547A6E}" presName="cycle" presStyleCnt="0"/>
      <dgm:spPr/>
    </dgm:pt>
    <dgm:pt modelId="{18F16AAB-10DA-47BD-B1C0-5CE3E5D90C49}" type="pres">
      <dgm:prSet presAssocID="{73760051-34FD-4A5B-93C8-62D91B104712}" presName="nodeFirstNode" presStyleLbl="node1" presStyleIdx="0" presStyleCnt="3">
        <dgm:presLayoutVars>
          <dgm:bulletEnabled val="1"/>
        </dgm:presLayoutVars>
      </dgm:prSet>
      <dgm:spPr/>
    </dgm:pt>
    <dgm:pt modelId="{A19A2EA0-BA87-48E1-B998-90C01FACD533}" type="pres">
      <dgm:prSet presAssocID="{0A70F850-A687-430E-9096-8D6C6923BAFE}" presName="sibTransFirstNode" presStyleLbl="bgShp" presStyleIdx="0" presStyleCnt="1"/>
      <dgm:spPr/>
    </dgm:pt>
    <dgm:pt modelId="{BFF608C8-3E01-4710-96A1-D3751E82D7AA}" type="pres">
      <dgm:prSet presAssocID="{9F046AEC-BAAB-4572-854C-31D1542E2803}" presName="nodeFollowingNodes" presStyleLbl="node1" presStyleIdx="1" presStyleCnt="3">
        <dgm:presLayoutVars>
          <dgm:bulletEnabled val="1"/>
        </dgm:presLayoutVars>
      </dgm:prSet>
      <dgm:spPr/>
    </dgm:pt>
    <dgm:pt modelId="{FA6F0FB2-4D57-4391-8697-0B9B6F5B8364}" type="pres">
      <dgm:prSet presAssocID="{54B29D5D-9A8F-4916-BEA9-FAE7CABC65E6}" presName="nodeFollowingNodes" presStyleLbl="node1" presStyleIdx="2" presStyleCnt="3">
        <dgm:presLayoutVars>
          <dgm:bulletEnabled val="1"/>
        </dgm:presLayoutVars>
      </dgm:prSet>
      <dgm:spPr/>
    </dgm:pt>
  </dgm:ptLst>
  <dgm:cxnLst>
    <dgm:cxn modelId="{33B58D0A-A754-4CA4-B888-F9FFB6094225}" type="presOf" srcId="{73760051-34FD-4A5B-93C8-62D91B104712}" destId="{18F16AAB-10DA-47BD-B1C0-5CE3E5D90C49}" srcOrd="0" destOrd="0" presId="urn:microsoft.com/office/officeart/2005/8/layout/cycle3"/>
    <dgm:cxn modelId="{7966600C-1B43-4CA7-A909-A0662B5C132C}" srcId="{D17F4018-EBC3-4603-94E6-965A84547A6E}" destId="{73760051-34FD-4A5B-93C8-62D91B104712}" srcOrd="0" destOrd="0" parTransId="{BFCABE12-43A4-44AC-804E-2F0883809893}" sibTransId="{0A70F850-A687-430E-9096-8D6C6923BAFE}"/>
    <dgm:cxn modelId="{FE8EF528-23FC-4F5E-BAF4-95C90BD8399A}" type="presOf" srcId="{0A70F850-A687-430E-9096-8D6C6923BAFE}" destId="{A19A2EA0-BA87-48E1-B998-90C01FACD533}" srcOrd="0" destOrd="0" presId="urn:microsoft.com/office/officeart/2005/8/layout/cycle3"/>
    <dgm:cxn modelId="{5AA46F32-F177-404C-AA44-E6855D802086}" srcId="{D17F4018-EBC3-4603-94E6-965A84547A6E}" destId="{54B29D5D-9A8F-4916-BEA9-FAE7CABC65E6}" srcOrd="2" destOrd="0" parTransId="{D0FC6446-08A2-4352-A00A-F85001584030}" sibTransId="{867C4B1E-3AC4-4446-8B50-0D2B3C9CE643}"/>
    <dgm:cxn modelId="{53D9B660-AC5C-49AF-BED6-F9A8F59C28B5}" srcId="{D17F4018-EBC3-4603-94E6-965A84547A6E}" destId="{9F046AEC-BAAB-4572-854C-31D1542E2803}" srcOrd="1" destOrd="0" parTransId="{DCB4787B-507D-4CD6-B892-A7395C7D951B}" sibTransId="{1A9873C9-06AA-4339-B7D0-728F32284833}"/>
    <dgm:cxn modelId="{61FC8192-B3F4-4F27-BCC4-29175C7FBEBC}" type="presOf" srcId="{D17F4018-EBC3-4603-94E6-965A84547A6E}" destId="{8F914D3B-E2D8-40D1-B77A-D83EFB01E48E}" srcOrd="0" destOrd="0" presId="urn:microsoft.com/office/officeart/2005/8/layout/cycle3"/>
    <dgm:cxn modelId="{0164CFDB-B8BF-4580-987A-92E38A660392}" type="presOf" srcId="{9F046AEC-BAAB-4572-854C-31D1542E2803}" destId="{BFF608C8-3E01-4710-96A1-D3751E82D7AA}" srcOrd="0" destOrd="0" presId="urn:microsoft.com/office/officeart/2005/8/layout/cycle3"/>
    <dgm:cxn modelId="{518E8DF3-E716-4892-81AA-1011DEB61826}" type="presOf" srcId="{54B29D5D-9A8F-4916-BEA9-FAE7CABC65E6}" destId="{FA6F0FB2-4D57-4391-8697-0B9B6F5B8364}" srcOrd="0" destOrd="0" presId="urn:microsoft.com/office/officeart/2005/8/layout/cycle3"/>
    <dgm:cxn modelId="{5E99E687-3F21-4BE7-91A3-4203FF02E8E5}" type="presParOf" srcId="{8F914D3B-E2D8-40D1-B77A-D83EFB01E48E}" destId="{5BB2AB11-7BC4-4FB9-8A42-C834DE5AE294}" srcOrd="0" destOrd="0" presId="urn:microsoft.com/office/officeart/2005/8/layout/cycle3"/>
    <dgm:cxn modelId="{427F7F58-26AB-46E5-B5B7-106E7ED876F9}" type="presParOf" srcId="{5BB2AB11-7BC4-4FB9-8A42-C834DE5AE294}" destId="{18F16AAB-10DA-47BD-B1C0-5CE3E5D90C49}" srcOrd="0" destOrd="0" presId="urn:microsoft.com/office/officeart/2005/8/layout/cycle3"/>
    <dgm:cxn modelId="{90BCBE38-6D04-4103-A40C-542717450811}" type="presParOf" srcId="{5BB2AB11-7BC4-4FB9-8A42-C834DE5AE294}" destId="{A19A2EA0-BA87-48E1-B998-90C01FACD533}" srcOrd="1" destOrd="0" presId="urn:microsoft.com/office/officeart/2005/8/layout/cycle3"/>
    <dgm:cxn modelId="{B09A5E56-A389-47BB-9AF9-288CDAAA07A6}" type="presParOf" srcId="{5BB2AB11-7BC4-4FB9-8A42-C834DE5AE294}" destId="{BFF608C8-3E01-4710-96A1-D3751E82D7AA}" srcOrd="2" destOrd="0" presId="urn:microsoft.com/office/officeart/2005/8/layout/cycle3"/>
    <dgm:cxn modelId="{2F2F806F-19BF-4560-A5EB-F4ECAE22004D}" type="presParOf" srcId="{5BB2AB11-7BC4-4FB9-8A42-C834DE5AE294}" destId="{FA6F0FB2-4D57-4391-8697-0B9B6F5B8364}" srcOrd="3" destOrd="0" presId="urn:microsoft.com/office/officeart/2005/8/layout/cycle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453F2EA-7725-42EA-BFB8-81D1A309A6CB}" type="doc">
      <dgm:prSet loTypeId="urn:microsoft.com/office/officeart/2005/8/layout/equation1" loCatId="relationship" qsTypeId="urn:microsoft.com/office/officeart/2005/8/quickstyle/3d3" qsCatId="3D" csTypeId="urn:microsoft.com/office/officeart/2005/8/colors/accent6_5" csCatId="accent6" phldr="1"/>
      <dgm:spPr/>
    </dgm:pt>
    <dgm:pt modelId="{6415B72B-1869-4525-B4F2-18F829F1E26F}">
      <dgm:prSet phldrT="[Text]" phldr="0"/>
      <dgm:spPr/>
      <dgm:t>
        <a:bodyPr/>
        <a:lstStyle/>
        <a:p>
          <a:r>
            <a:rPr lang="en-US">
              <a:latin typeface="Calibri Light" panose="020F0302020204030204"/>
            </a:rPr>
            <a:t>Behavior</a:t>
          </a:r>
          <a:endParaRPr lang="en-US"/>
        </a:p>
      </dgm:t>
    </dgm:pt>
    <dgm:pt modelId="{D4C7BFF6-DB8D-4BBB-9C66-F978F692FA07}" type="parTrans" cxnId="{2F414892-24C3-432F-9F14-FDA75B9603EC}">
      <dgm:prSet/>
      <dgm:spPr/>
    </dgm:pt>
    <dgm:pt modelId="{19698022-CBD0-4CD6-AE18-5A2D8CA86A58}" type="sibTrans" cxnId="{2F414892-24C3-432F-9F14-FDA75B9603EC}">
      <dgm:prSet/>
      <dgm:spPr/>
      <dgm:t>
        <a:bodyPr/>
        <a:lstStyle/>
        <a:p>
          <a:endParaRPr lang="en-US"/>
        </a:p>
      </dgm:t>
    </dgm:pt>
    <dgm:pt modelId="{FF62D225-AE00-470E-99D2-70510D1AE9F8}">
      <dgm:prSet phldrT="[Text]" phldr="0"/>
      <dgm:spPr/>
      <dgm:t>
        <a:bodyPr/>
        <a:lstStyle/>
        <a:p>
          <a:r>
            <a:rPr lang="en-US">
              <a:latin typeface="Calibri Light" panose="020F0302020204030204"/>
            </a:rPr>
            <a:t>Attendance</a:t>
          </a:r>
          <a:endParaRPr lang="en-US"/>
        </a:p>
      </dgm:t>
    </dgm:pt>
    <dgm:pt modelId="{417B9B80-9C1B-42F4-B1C8-B15AE85045F3}" type="parTrans" cxnId="{836AF079-D82F-472D-B218-5CD0BFA9C350}">
      <dgm:prSet/>
      <dgm:spPr/>
    </dgm:pt>
    <dgm:pt modelId="{24165E2A-8C22-4708-986F-6CAAE1F63A50}" type="sibTrans" cxnId="{836AF079-D82F-472D-B218-5CD0BFA9C350}">
      <dgm:prSet/>
      <dgm:spPr/>
      <dgm:t>
        <a:bodyPr/>
        <a:lstStyle/>
        <a:p>
          <a:endParaRPr lang="en-US"/>
        </a:p>
      </dgm:t>
    </dgm:pt>
    <dgm:pt modelId="{C000FF13-B1A6-44FB-AF84-9B99890850E4}">
      <dgm:prSet phldrT="[Text]" phldr="0"/>
      <dgm:spPr/>
      <dgm:t>
        <a:bodyPr/>
        <a:lstStyle/>
        <a:p>
          <a:r>
            <a:rPr lang="en-US">
              <a:latin typeface="Calibri Light" panose="020F0302020204030204"/>
            </a:rPr>
            <a:t>Focus</a:t>
          </a:r>
          <a:endParaRPr lang="en-US"/>
        </a:p>
      </dgm:t>
    </dgm:pt>
    <dgm:pt modelId="{F6003F97-66B1-4B7A-9D98-DFE191AF0A97}" type="parTrans" cxnId="{6E730B5C-4E9E-43B7-81B7-67D75D02277E}">
      <dgm:prSet/>
      <dgm:spPr/>
    </dgm:pt>
    <dgm:pt modelId="{EA9A771D-DCFC-4726-818A-17063D6D143B}" type="sibTrans" cxnId="{6E730B5C-4E9E-43B7-81B7-67D75D02277E}">
      <dgm:prSet/>
      <dgm:spPr/>
      <dgm:t>
        <a:bodyPr/>
        <a:lstStyle/>
        <a:p>
          <a:endParaRPr lang="en-US"/>
        </a:p>
      </dgm:t>
    </dgm:pt>
    <dgm:pt modelId="{08014DAE-2011-41EF-8346-6116B35C8F50}">
      <dgm:prSet phldr="0"/>
      <dgm:spPr/>
      <dgm:t>
        <a:bodyPr/>
        <a:lstStyle/>
        <a:p>
          <a:pPr rtl="0"/>
          <a:r>
            <a:rPr lang="en-US">
              <a:latin typeface="Calibri Light" panose="020F0302020204030204"/>
            </a:rPr>
            <a:t>Subject-wise assessement</a:t>
          </a:r>
        </a:p>
      </dgm:t>
    </dgm:pt>
    <dgm:pt modelId="{07E4BAEE-0C30-4938-9009-76A824AFA79E}" type="parTrans" cxnId="{EF471AA5-836D-4090-A983-2800FD91507F}">
      <dgm:prSet/>
      <dgm:spPr/>
    </dgm:pt>
    <dgm:pt modelId="{42AEDDB4-19DC-4CDC-A6F4-772E23EF2AD6}" type="sibTrans" cxnId="{EF471AA5-836D-4090-A983-2800FD91507F}">
      <dgm:prSet/>
      <dgm:spPr/>
      <dgm:t>
        <a:bodyPr/>
        <a:lstStyle/>
        <a:p>
          <a:endParaRPr lang="en-US"/>
        </a:p>
      </dgm:t>
    </dgm:pt>
    <dgm:pt modelId="{70A5A2FF-250A-4010-8B60-E50AB296ED88}" type="pres">
      <dgm:prSet presAssocID="{2453F2EA-7725-42EA-BFB8-81D1A309A6CB}" presName="linearFlow" presStyleCnt="0">
        <dgm:presLayoutVars>
          <dgm:dir/>
          <dgm:resizeHandles val="exact"/>
        </dgm:presLayoutVars>
      </dgm:prSet>
      <dgm:spPr/>
    </dgm:pt>
    <dgm:pt modelId="{FC0DCD4C-DDC9-4F6F-9366-499F42EF5456}" type="pres">
      <dgm:prSet presAssocID="{6415B72B-1869-4525-B4F2-18F829F1E26F}" presName="node" presStyleLbl="node1" presStyleIdx="0" presStyleCnt="4">
        <dgm:presLayoutVars>
          <dgm:bulletEnabled val="1"/>
        </dgm:presLayoutVars>
      </dgm:prSet>
      <dgm:spPr/>
    </dgm:pt>
    <dgm:pt modelId="{4775D2AA-2299-4469-9354-44BF944E1829}" type="pres">
      <dgm:prSet presAssocID="{19698022-CBD0-4CD6-AE18-5A2D8CA86A58}" presName="spacerL" presStyleCnt="0"/>
      <dgm:spPr/>
    </dgm:pt>
    <dgm:pt modelId="{17165BDA-C28C-4609-8048-CF33A8D3195D}" type="pres">
      <dgm:prSet presAssocID="{19698022-CBD0-4CD6-AE18-5A2D8CA86A58}" presName="sibTrans" presStyleLbl="sibTrans2D1" presStyleIdx="0" presStyleCnt="3"/>
      <dgm:spPr/>
    </dgm:pt>
    <dgm:pt modelId="{A7CC776C-4C11-42B6-9BE8-15F2DF994220}" type="pres">
      <dgm:prSet presAssocID="{19698022-CBD0-4CD6-AE18-5A2D8CA86A58}" presName="spacerR" presStyleCnt="0"/>
      <dgm:spPr/>
    </dgm:pt>
    <dgm:pt modelId="{951CD159-85F5-4940-BEB6-83AF0AC495BB}" type="pres">
      <dgm:prSet presAssocID="{FF62D225-AE00-470E-99D2-70510D1AE9F8}" presName="node" presStyleLbl="node1" presStyleIdx="1" presStyleCnt="4">
        <dgm:presLayoutVars>
          <dgm:bulletEnabled val="1"/>
        </dgm:presLayoutVars>
      </dgm:prSet>
      <dgm:spPr/>
    </dgm:pt>
    <dgm:pt modelId="{71D5C4F5-9F69-4A47-9120-E2745C731BE3}" type="pres">
      <dgm:prSet presAssocID="{24165E2A-8C22-4708-986F-6CAAE1F63A50}" presName="spacerL" presStyleCnt="0"/>
      <dgm:spPr/>
    </dgm:pt>
    <dgm:pt modelId="{171A2C63-68A0-4E0F-B1DA-89ABF6A774DD}" type="pres">
      <dgm:prSet presAssocID="{24165E2A-8C22-4708-986F-6CAAE1F63A50}" presName="sibTrans" presStyleLbl="sibTrans2D1" presStyleIdx="1" presStyleCnt="3"/>
      <dgm:spPr/>
    </dgm:pt>
    <dgm:pt modelId="{9DE20211-7D02-4914-841B-47ED3E0DBCAE}" type="pres">
      <dgm:prSet presAssocID="{24165E2A-8C22-4708-986F-6CAAE1F63A50}" presName="spacerR" presStyleCnt="0"/>
      <dgm:spPr/>
    </dgm:pt>
    <dgm:pt modelId="{EE853036-7E39-425A-96A3-05249BEC7819}" type="pres">
      <dgm:prSet presAssocID="{C000FF13-B1A6-44FB-AF84-9B99890850E4}" presName="node" presStyleLbl="node1" presStyleIdx="2" presStyleCnt="4">
        <dgm:presLayoutVars>
          <dgm:bulletEnabled val="1"/>
        </dgm:presLayoutVars>
      </dgm:prSet>
      <dgm:spPr/>
    </dgm:pt>
    <dgm:pt modelId="{0AEA125F-6E64-452B-9D85-AA02AF0294D8}" type="pres">
      <dgm:prSet presAssocID="{EA9A771D-DCFC-4726-818A-17063D6D143B}" presName="spacerL" presStyleCnt="0"/>
      <dgm:spPr/>
    </dgm:pt>
    <dgm:pt modelId="{A53147A2-983D-4BB9-B5DC-8D0EA2E65898}" type="pres">
      <dgm:prSet presAssocID="{EA9A771D-DCFC-4726-818A-17063D6D143B}" presName="sibTrans" presStyleLbl="sibTrans2D1" presStyleIdx="2" presStyleCnt="3"/>
      <dgm:spPr/>
    </dgm:pt>
    <dgm:pt modelId="{F6DA8473-215F-4FCD-B92D-3E836CAD8D0D}" type="pres">
      <dgm:prSet presAssocID="{EA9A771D-DCFC-4726-818A-17063D6D143B}" presName="spacerR" presStyleCnt="0"/>
      <dgm:spPr/>
    </dgm:pt>
    <dgm:pt modelId="{495ABCE6-86F9-4F05-8A16-8F765CAC27FF}" type="pres">
      <dgm:prSet presAssocID="{08014DAE-2011-41EF-8346-6116B35C8F50}" presName="node" presStyleLbl="node1" presStyleIdx="3" presStyleCnt="4">
        <dgm:presLayoutVars>
          <dgm:bulletEnabled val="1"/>
        </dgm:presLayoutVars>
      </dgm:prSet>
      <dgm:spPr/>
    </dgm:pt>
  </dgm:ptLst>
  <dgm:cxnLst>
    <dgm:cxn modelId="{814C6E18-E0F9-46FB-B860-120D714D822B}" type="presOf" srcId="{19698022-CBD0-4CD6-AE18-5A2D8CA86A58}" destId="{17165BDA-C28C-4609-8048-CF33A8D3195D}" srcOrd="0" destOrd="0" presId="urn:microsoft.com/office/officeart/2005/8/layout/equation1"/>
    <dgm:cxn modelId="{FF0CB637-6A4E-460B-AAB7-BD1041EA3363}" type="presOf" srcId="{EA9A771D-DCFC-4726-818A-17063D6D143B}" destId="{A53147A2-983D-4BB9-B5DC-8D0EA2E65898}" srcOrd="0" destOrd="0" presId="urn:microsoft.com/office/officeart/2005/8/layout/equation1"/>
    <dgm:cxn modelId="{DEF1C03E-EB29-44BA-B7F1-40B21BB44640}" type="presOf" srcId="{6415B72B-1869-4525-B4F2-18F829F1E26F}" destId="{FC0DCD4C-DDC9-4F6F-9366-499F42EF5456}" srcOrd="0" destOrd="0" presId="urn:microsoft.com/office/officeart/2005/8/layout/equation1"/>
    <dgm:cxn modelId="{6E730B5C-4E9E-43B7-81B7-67D75D02277E}" srcId="{2453F2EA-7725-42EA-BFB8-81D1A309A6CB}" destId="{C000FF13-B1A6-44FB-AF84-9B99890850E4}" srcOrd="2" destOrd="0" parTransId="{F6003F97-66B1-4B7A-9D98-DFE191AF0A97}" sibTransId="{EA9A771D-DCFC-4726-818A-17063D6D143B}"/>
    <dgm:cxn modelId="{836AF079-D82F-472D-B218-5CD0BFA9C350}" srcId="{2453F2EA-7725-42EA-BFB8-81D1A309A6CB}" destId="{FF62D225-AE00-470E-99D2-70510D1AE9F8}" srcOrd="1" destOrd="0" parTransId="{417B9B80-9C1B-42F4-B1C8-B15AE85045F3}" sibTransId="{24165E2A-8C22-4708-986F-6CAAE1F63A50}"/>
    <dgm:cxn modelId="{24D29886-6062-4F88-A1C9-453947D4D255}" type="presOf" srcId="{C000FF13-B1A6-44FB-AF84-9B99890850E4}" destId="{EE853036-7E39-425A-96A3-05249BEC7819}" srcOrd="0" destOrd="0" presId="urn:microsoft.com/office/officeart/2005/8/layout/equation1"/>
    <dgm:cxn modelId="{2F414892-24C3-432F-9F14-FDA75B9603EC}" srcId="{2453F2EA-7725-42EA-BFB8-81D1A309A6CB}" destId="{6415B72B-1869-4525-B4F2-18F829F1E26F}" srcOrd="0" destOrd="0" parTransId="{D4C7BFF6-DB8D-4BBB-9C66-F978F692FA07}" sibTransId="{19698022-CBD0-4CD6-AE18-5A2D8CA86A58}"/>
    <dgm:cxn modelId="{EF471AA5-836D-4090-A983-2800FD91507F}" srcId="{2453F2EA-7725-42EA-BFB8-81D1A309A6CB}" destId="{08014DAE-2011-41EF-8346-6116B35C8F50}" srcOrd="3" destOrd="0" parTransId="{07E4BAEE-0C30-4938-9009-76A824AFA79E}" sibTransId="{42AEDDB4-19DC-4CDC-A6F4-772E23EF2AD6}"/>
    <dgm:cxn modelId="{25A645BB-91F6-4C71-B481-D22F2447CA42}" type="presOf" srcId="{08014DAE-2011-41EF-8346-6116B35C8F50}" destId="{495ABCE6-86F9-4F05-8A16-8F765CAC27FF}" srcOrd="0" destOrd="0" presId="urn:microsoft.com/office/officeart/2005/8/layout/equation1"/>
    <dgm:cxn modelId="{EC0A83D8-0695-4769-A7A9-D1FFA4C0BF2F}" type="presOf" srcId="{24165E2A-8C22-4708-986F-6CAAE1F63A50}" destId="{171A2C63-68A0-4E0F-B1DA-89ABF6A774DD}" srcOrd="0" destOrd="0" presId="urn:microsoft.com/office/officeart/2005/8/layout/equation1"/>
    <dgm:cxn modelId="{DBFD7DE2-181C-42FA-9710-26205EB76A60}" type="presOf" srcId="{2453F2EA-7725-42EA-BFB8-81D1A309A6CB}" destId="{70A5A2FF-250A-4010-8B60-E50AB296ED88}" srcOrd="0" destOrd="0" presId="urn:microsoft.com/office/officeart/2005/8/layout/equation1"/>
    <dgm:cxn modelId="{EE2E18F0-B6C2-4B7A-9B7A-D7B7E1A20B61}" type="presOf" srcId="{FF62D225-AE00-470E-99D2-70510D1AE9F8}" destId="{951CD159-85F5-4940-BEB6-83AF0AC495BB}" srcOrd="0" destOrd="0" presId="urn:microsoft.com/office/officeart/2005/8/layout/equation1"/>
    <dgm:cxn modelId="{1FD05D12-127A-4456-81FF-2996FADFBB44}" type="presParOf" srcId="{70A5A2FF-250A-4010-8B60-E50AB296ED88}" destId="{FC0DCD4C-DDC9-4F6F-9366-499F42EF5456}" srcOrd="0" destOrd="0" presId="urn:microsoft.com/office/officeart/2005/8/layout/equation1"/>
    <dgm:cxn modelId="{6AB41FAB-0BBF-400F-923D-4F4F15634EEA}" type="presParOf" srcId="{70A5A2FF-250A-4010-8B60-E50AB296ED88}" destId="{4775D2AA-2299-4469-9354-44BF944E1829}" srcOrd="1" destOrd="0" presId="urn:microsoft.com/office/officeart/2005/8/layout/equation1"/>
    <dgm:cxn modelId="{298B0594-CA2D-4925-83A1-513FB7F21D95}" type="presParOf" srcId="{70A5A2FF-250A-4010-8B60-E50AB296ED88}" destId="{17165BDA-C28C-4609-8048-CF33A8D3195D}" srcOrd="2" destOrd="0" presId="urn:microsoft.com/office/officeart/2005/8/layout/equation1"/>
    <dgm:cxn modelId="{2FA2D9AC-5EF0-4771-8F3D-05F0CDA86CD6}" type="presParOf" srcId="{70A5A2FF-250A-4010-8B60-E50AB296ED88}" destId="{A7CC776C-4C11-42B6-9BE8-15F2DF994220}" srcOrd="3" destOrd="0" presId="urn:microsoft.com/office/officeart/2005/8/layout/equation1"/>
    <dgm:cxn modelId="{42BABCCB-02AC-4E05-9C1E-DB30298D4415}" type="presParOf" srcId="{70A5A2FF-250A-4010-8B60-E50AB296ED88}" destId="{951CD159-85F5-4940-BEB6-83AF0AC495BB}" srcOrd="4" destOrd="0" presId="urn:microsoft.com/office/officeart/2005/8/layout/equation1"/>
    <dgm:cxn modelId="{D8F566DE-5A5B-486B-AB83-60B282C25B8D}" type="presParOf" srcId="{70A5A2FF-250A-4010-8B60-E50AB296ED88}" destId="{71D5C4F5-9F69-4A47-9120-E2745C731BE3}" srcOrd="5" destOrd="0" presId="urn:microsoft.com/office/officeart/2005/8/layout/equation1"/>
    <dgm:cxn modelId="{0A0CC9D8-CCB9-4261-9E07-6CBF3A3EA6FC}" type="presParOf" srcId="{70A5A2FF-250A-4010-8B60-E50AB296ED88}" destId="{171A2C63-68A0-4E0F-B1DA-89ABF6A774DD}" srcOrd="6" destOrd="0" presId="urn:microsoft.com/office/officeart/2005/8/layout/equation1"/>
    <dgm:cxn modelId="{BC77A84B-9F08-4212-9A7E-60E44E52DEEC}" type="presParOf" srcId="{70A5A2FF-250A-4010-8B60-E50AB296ED88}" destId="{9DE20211-7D02-4914-841B-47ED3E0DBCAE}" srcOrd="7" destOrd="0" presId="urn:microsoft.com/office/officeart/2005/8/layout/equation1"/>
    <dgm:cxn modelId="{49169E43-8735-45FD-BB5F-8045B8B9C4A4}" type="presParOf" srcId="{70A5A2FF-250A-4010-8B60-E50AB296ED88}" destId="{EE853036-7E39-425A-96A3-05249BEC7819}" srcOrd="8" destOrd="0" presId="urn:microsoft.com/office/officeart/2005/8/layout/equation1"/>
    <dgm:cxn modelId="{1159CF6E-5E1A-42F5-9B87-85F14DA1515D}" type="presParOf" srcId="{70A5A2FF-250A-4010-8B60-E50AB296ED88}" destId="{0AEA125F-6E64-452B-9D85-AA02AF0294D8}" srcOrd="9" destOrd="0" presId="urn:microsoft.com/office/officeart/2005/8/layout/equation1"/>
    <dgm:cxn modelId="{529CD85A-429C-40A1-A4D8-45278F4E36EC}" type="presParOf" srcId="{70A5A2FF-250A-4010-8B60-E50AB296ED88}" destId="{A53147A2-983D-4BB9-B5DC-8D0EA2E65898}" srcOrd="10" destOrd="0" presId="urn:microsoft.com/office/officeart/2005/8/layout/equation1"/>
    <dgm:cxn modelId="{C342EB09-D3E0-4A0A-BC5F-D452A22AAA92}" type="presParOf" srcId="{70A5A2FF-250A-4010-8B60-E50AB296ED88}" destId="{F6DA8473-215F-4FCD-B92D-3E836CAD8D0D}" srcOrd="11" destOrd="0" presId="urn:microsoft.com/office/officeart/2005/8/layout/equation1"/>
    <dgm:cxn modelId="{B787E415-6766-432A-B308-77B50BC3315E}" type="presParOf" srcId="{70A5A2FF-250A-4010-8B60-E50AB296ED88}" destId="{495ABCE6-86F9-4F05-8A16-8F765CAC27FF}" srcOrd="12" destOrd="0" presId="urn:microsoft.com/office/officeart/2005/8/layout/equati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0258E32-A469-4704-A8AB-370147B13BC9}" type="doc">
      <dgm:prSet loTypeId="urn:microsoft.com/office/officeart/2005/8/layout/pyramid2" loCatId="pyramid" qsTypeId="urn:microsoft.com/office/officeart/2005/8/quickstyle/3d2" qsCatId="3D" csTypeId="urn:microsoft.com/office/officeart/2005/8/colors/accent6_3" csCatId="accent6" phldr="1"/>
      <dgm:spPr/>
    </dgm:pt>
    <dgm:pt modelId="{AB0885A1-EB67-4321-96F9-F9E19EB69488}">
      <dgm:prSet phldrT="[Text]" phldr="0"/>
      <dgm:spPr/>
      <dgm:t>
        <a:bodyPr/>
        <a:lstStyle/>
        <a:p>
          <a:pPr rtl="0"/>
          <a:r>
            <a:rPr lang="en-US" b="1">
              <a:latin typeface="Calibri Light" panose="020F0302020204030204"/>
            </a:rPr>
            <a:t>ASSESSMENT %</a:t>
          </a:r>
          <a:endParaRPr lang="en-US" b="1"/>
        </a:p>
      </dgm:t>
    </dgm:pt>
    <dgm:pt modelId="{53C28B64-B115-4BF4-BBD5-85B6FB58042A}" type="parTrans" cxnId="{E4CA6F45-E62D-4C44-B06E-2D5CEFFDF2AF}">
      <dgm:prSet/>
      <dgm:spPr/>
    </dgm:pt>
    <dgm:pt modelId="{542C00FE-503A-4453-AB96-F63ABF0DF8B0}" type="sibTrans" cxnId="{E4CA6F45-E62D-4C44-B06E-2D5CEFFDF2AF}">
      <dgm:prSet/>
      <dgm:spPr/>
    </dgm:pt>
    <dgm:pt modelId="{32B76220-9477-43E4-8CB0-122EC9161260}">
      <dgm:prSet phldrT="[Text]" phldr="0"/>
      <dgm:spPr/>
      <dgm:t>
        <a:bodyPr/>
        <a:lstStyle/>
        <a:p>
          <a:pPr rtl="0"/>
          <a:r>
            <a:rPr lang="en-US" b="1">
              <a:latin typeface="Calibri Light" panose="020F0302020204030204"/>
            </a:rPr>
            <a:t>PREVIOUS RESULTS %</a:t>
          </a:r>
          <a:endParaRPr lang="en-US" b="1"/>
        </a:p>
      </dgm:t>
    </dgm:pt>
    <dgm:pt modelId="{6148AFFD-97FF-47AC-A4CF-CE21DD366F64}" type="parTrans" cxnId="{80214C40-6E1F-4DE2-95A6-8BE56E59AA43}">
      <dgm:prSet/>
      <dgm:spPr/>
    </dgm:pt>
    <dgm:pt modelId="{EB17BD20-3744-4261-BA08-B6FFBABC0045}" type="sibTrans" cxnId="{80214C40-6E1F-4DE2-95A6-8BE56E59AA43}">
      <dgm:prSet/>
      <dgm:spPr/>
    </dgm:pt>
    <dgm:pt modelId="{180A0F0A-7287-45D4-AAA5-5E4D34A2B58D}">
      <dgm:prSet phldrT="[Text]" phldr="0"/>
      <dgm:spPr/>
      <dgm:t>
        <a:bodyPr/>
        <a:lstStyle/>
        <a:p>
          <a:pPr rtl="0"/>
          <a:r>
            <a:rPr lang="en-US" b="1">
              <a:latin typeface="Calibri Light" panose="020F0302020204030204"/>
            </a:rPr>
            <a:t>INTERNAL RESULTS %</a:t>
          </a:r>
          <a:endParaRPr lang="en-US" b="1"/>
        </a:p>
      </dgm:t>
    </dgm:pt>
    <dgm:pt modelId="{404D5DC8-9923-4B53-A323-2F379D49B095}" type="parTrans" cxnId="{2ABF9479-AE7D-4C3C-B70D-958CEFEC5D0E}">
      <dgm:prSet/>
      <dgm:spPr/>
    </dgm:pt>
    <dgm:pt modelId="{CE6403FA-56AC-4254-97FB-9C1D4F19163D}" type="sibTrans" cxnId="{2ABF9479-AE7D-4C3C-B70D-958CEFEC5D0E}">
      <dgm:prSet/>
      <dgm:spPr/>
    </dgm:pt>
    <dgm:pt modelId="{9ED84016-1E2A-4F4F-90B0-D46466968621}" type="pres">
      <dgm:prSet presAssocID="{20258E32-A469-4704-A8AB-370147B13BC9}" presName="compositeShape" presStyleCnt="0">
        <dgm:presLayoutVars>
          <dgm:dir/>
          <dgm:resizeHandles/>
        </dgm:presLayoutVars>
      </dgm:prSet>
      <dgm:spPr/>
    </dgm:pt>
    <dgm:pt modelId="{86A40F59-1A76-4EAB-9F04-9254AB843E15}" type="pres">
      <dgm:prSet presAssocID="{20258E32-A469-4704-A8AB-370147B13BC9}" presName="pyramid" presStyleLbl="node1" presStyleIdx="0" presStyleCnt="1"/>
      <dgm:spPr/>
    </dgm:pt>
    <dgm:pt modelId="{261CED4F-747F-46C9-9A14-D0C6CA70E0B9}" type="pres">
      <dgm:prSet presAssocID="{20258E32-A469-4704-A8AB-370147B13BC9}" presName="theList" presStyleCnt="0"/>
      <dgm:spPr/>
    </dgm:pt>
    <dgm:pt modelId="{B36E83FB-28E3-4D6C-87B0-A4961F6783F7}" type="pres">
      <dgm:prSet presAssocID="{AB0885A1-EB67-4321-96F9-F9E19EB69488}" presName="aNode" presStyleLbl="fgAcc1" presStyleIdx="0" presStyleCnt="3">
        <dgm:presLayoutVars>
          <dgm:bulletEnabled val="1"/>
        </dgm:presLayoutVars>
      </dgm:prSet>
      <dgm:spPr/>
    </dgm:pt>
    <dgm:pt modelId="{D52EF273-E741-4DF7-9BB0-FB83DC9652A1}" type="pres">
      <dgm:prSet presAssocID="{AB0885A1-EB67-4321-96F9-F9E19EB69488}" presName="aSpace" presStyleCnt="0"/>
      <dgm:spPr/>
    </dgm:pt>
    <dgm:pt modelId="{8E07C5E0-4086-43AE-ABAD-1BAEF60C0B2B}" type="pres">
      <dgm:prSet presAssocID="{32B76220-9477-43E4-8CB0-122EC9161260}" presName="aNode" presStyleLbl="fgAcc1" presStyleIdx="1" presStyleCnt="3">
        <dgm:presLayoutVars>
          <dgm:bulletEnabled val="1"/>
        </dgm:presLayoutVars>
      </dgm:prSet>
      <dgm:spPr/>
    </dgm:pt>
    <dgm:pt modelId="{75C65FE4-C3A3-45BD-AF4F-5CC09BA72E1B}" type="pres">
      <dgm:prSet presAssocID="{32B76220-9477-43E4-8CB0-122EC9161260}" presName="aSpace" presStyleCnt="0"/>
      <dgm:spPr/>
    </dgm:pt>
    <dgm:pt modelId="{A7F507E3-F5F4-4376-9F8D-F9A58418FEA8}" type="pres">
      <dgm:prSet presAssocID="{180A0F0A-7287-45D4-AAA5-5E4D34A2B58D}" presName="aNode" presStyleLbl="fgAcc1" presStyleIdx="2" presStyleCnt="3">
        <dgm:presLayoutVars>
          <dgm:bulletEnabled val="1"/>
        </dgm:presLayoutVars>
      </dgm:prSet>
      <dgm:spPr/>
    </dgm:pt>
    <dgm:pt modelId="{4282E86D-20F1-46F6-B9AA-58A2B91A48BA}" type="pres">
      <dgm:prSet presAssocID="{180A0F0A-7287-45D4-AAA5-5E4D34A2B58D}" presName="aSpace" presStyleCnt="0"/>
      <dgm:spPr/>
    </dgm:pt>
  </dgm:ptLst>
  <dgm:cxnLst>
    <dgm:cxn modelId="{D9682E30-8D5D-4F35-B1CC-F3F8604D462A}" type="presOf" srcId="{180A0F0A-7287-45D4-AAA5-5E4D34A2B58D}" destId="{A7F507E3-F5F4-4376-9F8D-F9A58418FEA8}" srcOrd="0" destOrd="0" presId="urn:microsoft.com/office/officeart/2005/8/layout/pyramid2"/>
    <dgm:cxn modelId="{80214C40-6E1F-4DE2-95A6-8BE56E59AA43}" srcId="{20258E32-A469-4704-A8AB-370147B13BC9}" destId="{32B76220-9477-43E4-8CB0-122EC9161260}" srcOrd="1" destOrd="0" parTransId="{6148AFFD-97FF-47AC-A4CF-CE21DD366F64}" sibTransId="{EB17BD20-3744-4261-BA08-B6FFBABC0045}"/>
    <dgm:cxn modelId="{E4CA6F45-E62D-4C44-B06E-2D5CEFFDF2AF}" srcId="{20258E32-A469-4704-A8AB-370147B13BC9}" destId="{AB0885A1-EB67-4321-96F9-F9E19EB69488}" srcOrd="0" destOrd="0" parTransId="{53C28B64-B115-4BF4-BBD5-85B6FB58042A}" sibTransId="{542C00FE-503A-4453-AB96-F63ABF0DF8B0}"/>
    <dgm:cxn modelId="{92DC7655-9089-457B-92ED-EB08006E47AF}" type="presOf" srcId="{20258E32-A469-4704-A8AB-370147B13BC9}" destId="{9ED84016-1E2A-4F4F-90B0-D46466968621}" srcOrd="0" destOrd="0" presId="urn:microsoft.com/office/officeart/2005/8/layout/pyramid2"/>
    <dgm:cxn modelId="{2ABF9479-AE7D-4C3C-B70D-958CEFEC5D0E}" srcId="{20258E32-A469-4704-A8AB-370147B13BC9}" destId="{180A0F0A-7287-45D4-AAA5-5E4D34A2B58D}" srcOrd="2" destOrd="0" parTransId="{404D5DC8-9923-4B53-A323-2F379D49B095}" sibTransId="{CE6403FA-56AC-4254-97FB-9C1D4F19163D}"/>
    <dgm:cxn modelId="{5F4D16A9-A8E9-4A63-8350-7F822951C387}" type="presOf" srcId="{32B76220-9477-43E4-8CB0-122EC9161260}" destId="{8E07C5E0-4086-43AE-ABAD-1BAEF60C0B2B}" srcOrd="0" destOrd="0" presId="urn:microsoft.com/office/officeart/2005/8/layout/pyramid2"/>
    <dgm:cxn modelId="{7894C6D1-B89C-4B7A-8548-D940D1AEA561}" type="presOf" srcId="{AB0885A1-EB67-4321-96F9-F9E19EB69488}" destId="{B36E83FB-28E3-4D6C-87B0-A4961F6783F7}" srcOrd="0" destOrd="0" presId="urn:microsoft.com/office/officeart/2005/8/layout/pyramid2"/>
    <dgm:cxn modelId="{AE633465-D70A-44C2-AC27-C6BDC84B81BA}" type="presParOf" srcId="{9ED84016-1E2A-4F4F-90B0-D46466968621}" destId="{86A40F59-1A76-4EAB-9F04-9254AB843E15}" srcOrd="0" destOrd="0" presId="urn:microsoft.com/office/officeart/2005/8/layout/pyramid2"/>
    <dgm:cxn modelId="{F3A7304B-3DD6-4287-9689-74F835438686}" type="presParOf" srcId="{9ED84016-1E2A-4F4F-90B0-D46466968621}" destId="{261CED4F-747F-46C9-9A14-D0C6CA70E0B9}" srcOrd="1" destOrd="0" presId="urn:microsoft.com/office/officeart/2005/8/layout/pyramid2"/>
    <dgm:cxn modelId="{F749F719-A126-46C6-A8AE-71412625CE96}" type="presParOf" srcId="{261CED4F-747F-46C9-9A14-D0C6CA70E0B9}" destId="{B36E83FB-28E3-4D6C-87B0-A4961F6783F7}" srcOrd="0" destOrd="0" presId="urn:microsoft.com/office/officeart/2005/8/layout/pyramid2"/>
    <dgm:cxn modelId="{38CE5FDF-C401-4CE5-A1E7-E0CC9A86D268}" type="presParOf" srcId="{261CED4F-747F-46C9-9A14-D0C6CA70E0B9}" destId="{D52EF273-E741-4DF7-9BB0-FB83DC9652A1}" srcOrd="1" destOrd="0" presId="urn:microsoft.com/office/officeart/2005/8/layout/pyramid2"/>
    <dgm:cxn modelId="{67CEED58-F65D-4B13-93CD-2A61E76EE7A2}" type="presParOf" srcId="{261CED4F-747F-46C9-9A14-D0C6CA70E0B9}" destId="{8E07C5E0-4086-43AE-ABAD-1BAEF60C0B2B}" srcOrd="2" destOrd="0" presId="urn:microsoft.com/office/officeart/2005/8/layout/pyramid2"/>
    <dgm:cxn modelId="{323A7F49-2131-4395-9D02-B265FD19F28F}" type="presParOf" srcId="{261CED4F-747F-46C9-9A14-D0C6CA70E0B9}" destId="{75C65FE4-C3A3-45BD-AF4F-5CC09BA72E1B}" srcOrd="3" destOrd="0" presId="urn:microsoft.com/office/officeart/2005/8/layout/pyramid2"/>
    <dgm:cxn modelId="{25326BD7-C285-4C32-B119-4AD5E2E68B9D}" type="presParOf" srcId="{261CED4F-747F-46C9-9A14-D0C6CA70E0B9}" destId="{A7F507E3-F5F4-4376-9F8D-F9A58418FEA8}" srcOrd="4" destOrd="0" presId="urn:microsoft.com/office/officeart/2005/8/layout/pyramid2"/>
    <dgm:cxn modelId="{1558AF32-6C7B-4FF4-8A7E-42579E844EDA}" type="presParOf" srcId="{261CED4F-747F-46C9-9A14-D0C6CA70E0B9}" destId="{4282E86D-20F1-46F6-B9AA-58A2B91A48BA}" srcOrd="5" destOrd="0" presId="urn:microsoft.com/office/officeart/2005/8/layout/pyramid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956FB15-A9FA-4972-AD74-37F75B2959FE}" type="doc">
      <dgm:prSet loTypeId="urn:microsoft.com/office/officeart/2005/8/layout/default" loCatId="list" qsTypeId="urn:microsoft.com/office/officeart/2005/8/quickstyle/3d2" qsCatId="3D" csTypeId="urn:microsoft.com/office/officeart/2005/8/colors/accent6_2" csCatId="accent6" phldr="1"/>
      <dgm:spPr/>
      <dgm:t>
        <a:bodyPr/>
        <a:lstStyle/>
        <a:p>
          <a:endParaRPr lang="en-US"/>
        </a:p>
      </dgm:t>
    </dgm:pt>
    <dgm:pt modelId="{F8990488-4261-43C0-9EC0-1F101D59E210}">
      <dgm:prSet phldrT="[Text]" phldr="0"/>
      <dgm:spPr/>
      <dgm:t>
        <a:bodyPr/>
        <a:lstStyle/>
        <a:p>
          <a:pPr rtl="0"/>
          <a:r>
            <a:rPr lang="en-US" b="1">
              <a:latin typeface="Calibri Light" panose="020F0302020204030204"/>
            </a:rPr>
            <a:t>COUNSELLING</a:t>
          </a:r>
          <a:endParaRPr lang="en-US" b="1"/>
        </a:p>
      </dgm:t>
    </dgm:pt>
    <dgm:pt modelId="{11B7785A-4D17-49A1-BC2B-F54F7A4E4B00}" type="parTrans" cxnId="{9C08BF1B-455F-4F2E-9066-1D103D21A2DC}">
      <dgm:prSet/>
      <dgm:spPr/>
      <dgm:t>
        <a:bodyPr/>
        <a:lstStyle/>
        <a:p>
          <a:endParaRPr lang="en-US"/>
        </a:p>
      </dgm:t>
    </dgm:pt>
    <dgm:pt modelId="{217FD0C0-8A10-4470-AD76-4158D24E6A23}" type="sibTrans" cxnId="{9C08BF1B-455F-4F2E-9066-1D103D21A2DC}">
      <dgm:prSet/>
      <dgm:spPr/>
      <dgm:t>
        <a:bodyPr/>
        <a:lstStyle/>
        <a:p>
          <a:endParaRPr lang="en-US"/>
        </a:p>
      </dgm:t>
    </dgm:pt>
    <dgm:pt modelId="{A366047D-0736-449E-BFB5-FEB6E144B129}">
      <dgm:prSet phldrT="[Text]" phldr="0"/>
      <dgm:spPr/>
      <dgm:t>
        <a:bodyPr/>
        <a:lstStyle/>
        <a:p>
          <a:r>
            <a:rPr lang="en-US" b="1">
              <a:latin typeface="Calibri Light" panose="020F0302020204030204"/>
            </a:rPr>
            <a:t>PTM</a:t>
          </a:r>
          <a:endParaRPr lang="en-US" b="1"/>
        </a:p>
      </dgm:t>
    </dgm:pt>
    <dgm:pt modelId="{894BB543-F98F-447F-B3AF-9E3AB52854EA}" type="parTrans" cxnId="{EE168D60-FAA3-458D-A8CF-4FF11E1BE725}">
      <dgm:prSet/>
      <dgm:spPr/>
      <dgm:t>
        <a:bodyPr/>
        <a:lstStyle/>
        <a:p>
          <a:endParaRPr lang="en-US"/>
        </a:p>
      </dgm:t>
    </dgm:pt>
    <dgm:pt modelId="{48BA7014-F4A2-45B6-A80F-90B0160CDDCC}" type="sibTrans" cxnId="{EE168D60-FAA3-458D-A8CF-4FF11E1BE725}">
      <dgm:prSet/>
      <dgm:spPr/>
      <dgm:t>
        <a:bodyPr/>
        <a:lstStyle/>
        <a:p>
          <a:endParaRPr lang="en-US"/>
        </a:p>
      </dgm:t>
    </dgm:pt>
    <dgm:pt modelId="{C7CA6D08-7CB5-4869-BD59-CE7A660A7034}">
      <dgm:prSet phldrT="[Text]" phldr="0"/>
      <dgm:spPr/>
      <dgm:t>
        <a:bodyPr/>
        <a:lstStyle/>
        <a:p>
          <a:pPr rtl="0"/>
          <a:r>
            <a:rPr lang="en-US" b="1">
              <a:latin typeface="Calibri Light" panose="020F0302020204030204"/>
            </a:rPr>
            <a:t>ALLOT REMEDIAL CLASSES</a:t>
          </a:r>
          <a:endParaRPr lang="en-US" b="1"/>
        </a:p>
      </dgm:t>
    </dgm:pt>
    <dgm:pt modelId="{413BB462-BB0C-4A0F-ABBA-AEE8D72FB90E}" type="parTrans" cxnId="{8AD3D417-615F-41EB-ABD8-026438751A43}">
      <dgm:prSet/>
      <dgm:spPr/>
      <dgm:t>
        <a:bodyPr/>
        <a:lstStyle/>
        <a:p>
          <a:endParaRPr lang="en-US"/>
        </a:p>
      </dgm:t>
    </dgm:pt>
    <dgm:pt modelId="{FD3042BB-0E8F-4D6C-AC9D-BE5F30D333B3}" type="sibTrans" cxnId="{8AD3D417-615F-41EB-ABD8-026438751A43}">
      <dgm:prSet/>
      <dgm:spPr/>
      <dgm:t>
        <a:bodyPr/>
        <a:lstStyle/>
        <a:p>
          <a:endParaRPr lang="en-US"/>
        </a:p>
      </dgm:t>
    </dgm:pt>
    <dgm:pt modelId="{5DD27935-BA35-461A-8E44-D821059CC93F}">
      <dgm:prSet phldrT="[Text]" phldr="0"/>
      <dgm:spPr/>
      <dgm:t>
        <a:bodyPr/>
        <a:lstStyle/>
        <a:p>
          <a:pPr rtl="0"/>
          <a:r>
            <a:rPr lang="en-US" b="1">
              <a:latin typeface="Calibri Light" panose="020F0302020204030204"/>
            </a:rPr>
            <a:t>ALLOT MENTORS</a:t>
          </a:r>
          <a:endParaRPr lang="en-US" b="1"/>
        </a:p>
      </dgm:t>
    </dgm:pt>
    <dgm:pt modelId="{51840BA0-5DB2-473F-9F5F-355E196F1FC9}" type="parTrans" cxnId="{3A9C073B-DB24-498E-BB1B-B54756053F9F}">
      <dgm:prSet/>
      <dgm:spPr/>
      <dgm:t>
        <a:bodyPr/>
        <a:lstStyle/>
        <a:p>
          <a:endParaRPr lang="en-US"/>
        </a:p>
      </dgm:t>
    </dgm:pt>
    <dgm:pt modelId="{60BB4214-1170-476A-B466-11B93D56D5EA}" type="sibTrans" cxnId="{3A9C073B-DB24-498E-BB1B-B54756053F9F}">
      <dgm:prSet/>
      <dgm:spPr/>
      <dgm:t>
        <a:bodyPr/>
        <a:lstStyle/>
        <a:p>
          <a:endParaRPr lang="en-US"/>
        </a:p>
      </dgm:t>
    </dgm:pt>
    <dgm:pt modelId="{6B378E98-E4AF-472B-B901-AB1CB34ABC15}">
      <dgm:prSet phldrT="[Text]" phldr="0"/>
      <dgm:spPr/>
      <dgm:t>
        <a:bodyPr/>
        <a:lstStyle/>
        <a:p>
          <a:pPr rtl="0"/>
          <a:r>
            <a:rPr lang="en-US" b="1">
              <a:latin typeface="Calibri Light" panose="020F0302020204030204"/>
            </a:rPr>
            <a:t>ANALYZING THE PROBLEM</a:t>
          </a:r>
          <a:endParaRPr lang="en-US" b="1"/>
        </a:p>
      </dgm:t>
    </dgm:pt>
    <dgm:pt modelId="{4C2AA6E7-ECF1-40F6-B378-B0B32893198D}" type="parTrans" cxnId="{2A445426-52A8-472C-8A7B-887CDA0ACC4D}">
      <dgm:prSet/>
      <dgm:spPr/>
      <dgm:t>
        <a:bodyPr/>
        <a:lstStyle/>
        <a:p>
          <a:endParaRPr lang="en-US"/>
        </a:p>
      </dgm:t>
    </dgm:pt>
    <dgm:pt modelId="{157A95E7-29BC-4E9D-9E6A-4941A6D6592B}" type="sibTrans" cxnId="{2A445426-52A8-472C-8A7B-887CDA0ACC4D}">
      <dgm:prSet/>
      <dgm:spPr/>
      <dgm:t>
        <a:bodyPr/>
        <a:lstStyle/>
        <a:p>
          <a:endParaRPr lang="en-US"/>
        </a:p>
      </dgm:t>
    </dgm:pt>
    <dgm:pt modelId="{767542F5-721E-4FFB-85CF-0510BA1EF3C0}" type="pres">
      <dgm:prSet presAssocID="{5956FB15-A9FA-4972-AD74-37F75B2959FE}" presName="diagram" presStyleCnt="0">
        <dgm:presLayoutVars>
          <dgm:dir/>
          <dgm:resizeHandles val="exact"/>
        </dgm:presLayoutVars>
      </dgm:prSet>
      <dgm:spPr/>
    </dgm:pt>
    <dgm:pt modelId="{DF7864E2-3D86-491F-B6C1-1EDFA4397340}" type="pres">
      <dgm:prSet presAssocID="{F8990488-4261-43C0-9EC0-1F101D59E210}" presName="node" presStyleLbl="node1" presStyleIdx="0" presStyleCnt="5">
        <dgm:presLayoutVars>
          <dgm:bulletEnabled val="1"/>
        </dgm:presLayoutVars>
      </dgm:prSet>
      <dgm:spPr/>
    </dgm:pt>
    <dgm:pt modelId="{F675D400-B141-4D0D-8834-476DEE9B5B47}" type="pres">
      <dgm:prSet presAssocID="{217FD0C0-8A10-4470-AD76-4158D24E6A23}" presName="sibTrans" presStyleCnt="0"/>
      <dgm:spPr/>
    </dgm:pt>
    <dgm:pt modelId="{C6924FF8-4538-47B7-86EB-ED4071381E0F}" type="pres">
      <dgm:prSet presAssocID="{A366047D-0736-449E-BFB5-FEB6E144B129}" presName="node" presStyleLbl="node1" presStyleIdx="1" presStyleCnt="5">
        <dgm:presLayoutVars>
          <dgm:bulletEnabled val="1"/>
        </dgm:presLayoutVars>
      </dgm:prSet>
      <dgm:spPr/>
    </dgm:pt>
    <dgm:pt modelId="{B280023B-F25D-481D-ACB0-E1DDCC495497}" type="pres">
      <dgm:prSet presAssocID="{48BA7014-F4A2-45B6-A80F-90B0160CDDCC}" presName="sibTrans" presStyleCnt="0"/>
      <dgm:spPr/>
    </dgm:pt>
    <dgm:pt modelId="{26BBCAC1-C8EB-4C75-A0AD-E728D252B66F}" type="pres">
      <dgm:prSet presAssocID="{C7CA6D08-7CB5-4869-BD59-CE7A660A7034}" presName="node" presStyleLbl="node1" presStyleIdx="2" presStyleCnt="5">
        <dgm:presLayoutVars>
          <dgm:bulletEnabled val="1"/>
        </dgm:presLayoutVars>
      </dgm:prSet>
      <dgm:spPr/>
    </dgm:pt>
    <dgm:pt modelId="{61414598-0CBA-40A7-A279-C65FF0D93328}" type="pres">
      <dgm:prSet presAssocID="{FD3042BB-0E8F-4D6C-AC9D-BE5F30D333B3}" presName="sibTrans" presStyleCnt="0"/>
      <dgm:spPr/>
    </dgm:pt>
    <dgm:pt modelId="{3CDF577A-7006-4873-A93B-0072F03EDC2E}" type="pres">
      <dgm:prSet presAssocID="{5DD27935-BA35-461A-8E44-D821059CC93F}" presName="node" presStyleLbl="node1" presStyleIdx="3" presStyleCnt="5">
        <dgm:presLayoutVars>
          <dgm:bulletEnabled val="1"/>
        </dgm:presLayoutVars>
      </dgm:prSet>
      <dgm:spPr/>
    </dgm:pt>
    <dgm:pt modelId="{C2D40A54-CF5B-4B1C-A27F-CD477ADE0DE5}" type="pres">
      <dgm:prSet presAssocID="{60BB4214-1170-476A-B466-11B93D56D5EA}" presName="sibTrans" presStyleCnt="0"/>
      <dgm:spPr/>
    </dgm:pt>
    <dgm:pt modelId="{ADD932FA-3361-4B2F-813A-4A44A4A1D335}" type="pres">
      <dgm:prSet presAssocID="{6B378E98-E4AF-472B-B901-AB1CB34ABC15}" presName="node" presStyleLbl="node1" presStyleIdx="4" presStyleCnt="5">
        <dgm:presLayoutVars>
          <dgm:bulletEnabled val="1"/>
        </dgm:presLayoutVars>
      </dgm:prSet>
      <dgm:spPr/>
    </dgm:pt>
  </dgm:ptLst>
  <dgm:cxnLst>
    <dgm:cxn modelId="{8AD3D417-615F-41EB-ABD8-026438751A43}" srcId="{5956FB15-A9FA-4972-AD74-37F75B2959FE}" destId="{C7CA6D08-7CB5-4869-BD59-CE7A660A7034}" srcOrd="2" destOrd="0" parTransId="{413BB462-BB0C-4A0F-ABBA-AEE8D72FB90E}" sibTransId="{FD3042BB-0E8F-4D6C-AC9D-BE5F30D333B3}"/>
    <dgm:cxn modelId="{9C08BF1B-455F-4F2E-9066-1D103D21A2DC}" srcId="{5956FB15-A9FA-4972-AD74-37F75B2959FE}" destId="{F8990488-4261-43C0-9EC0-1F101D59E210}" srcOrd="0" destOrd="0" parTransId="{11B7785A-4D17-49A1-BC2B-F54F7A4E4B00}" sibTransId="{217FD0C0-8A10-4470-AD76-4158D24E6A23}"/>
    <dgm:cxn modelId="{2A445426-52A8-472C-8A7B-887CDA0ACC4D}" srcId="{5956FB15-A9FA-4972-AD74-37F75B2959FE}" destId="{6B378E98-E4AF-472B-B901-AB1CB34ABC15}" srcOrd="4" destOrd="0" parTransId="{4C2AA6E7-ECF1-40F6-B378-B0B32893198D}" sibTransId="{157A95E7-29BC-4E9D-9E6A-4941A6D6592B}"/>
    <dgm:cxn modelId="{8DAA3828-4578-4610-96D3-AABCBBD894DD}" type="presOf" srcId="{A366047D-0736-449E-BFB5-FEB6E144B129}" destId="{C6924FF8-4538-47B7-86EB-ED4071381E0F}" srcOrd="0" destOrd="0" presId="urn:microsoft.com/office/officeart/2005/8/layout/default"/>
    <dgm:cxn modelId="{3A9C073B-DB24-498E-BB1B-B54756053F9F}" srcId="{5956FB15-A9FA-4972-AD74-37F75B2959FE}" destId="{5DD27935-BA35-461A-8E44-D821059CC93F}" srcOrd="3" destOrd="0" parTransId="{51840BA0-5DB2-473F-9F5F-355E196F1FC9}" sibTransId="{60BB4214-1170-476A-B466-11B93D56D5EA}"/>
    <dgm:cxn modelId="{EE168D60-FAA3-458D-A8CF-4FF11E1BE725}" srcId="{5956FB15-A9FA-4972-AD74-37F75B2959FE}" destId="{A366047D-0736-449E-BFB5-FEB6E144B129}" srcOrd="1" destOrd="0" parTransId="{894BB543-F98F-447F-B3AF-9E3AB52854EA}" sibTransId="{48BA7014-F4A2-45B6-A80F-90B0160CDDCC}"/>
    <dgm:cxn modelId="{65AE9656-6AE7-4B6E-8EC2-91E7592E5E4D}" type="presOf" srcId="{C7CA6D08-7CB5-4869-BD59-CE7A660A7034}" destId="{26BBCAC1-C8EB-4C75-A0AD-E728D252B66F}" srcOrd="0" destOrd="0" presId="urn:microsoft.com/office/officeart/2005/8/layout/default"/>
    <dgm:cxn modelId="{FAC172A1-5323-42AA-AAC2-DEDDD2F906D3}" type="presOf" srcId="{6B378E98-E4AF-472B-B901-AB1CB34ABC15}" destId="{ADD932FA-3361-4B2F-813A-4A44A4A1D335}" srcOrd="0" destOrd="0" presId="urn:microsoft.com/office/officeart/2005/8/layout/default"/>
    <dgm:cxn modelId="{9A4E9DB0-7815-4C6E-A76A-FE8424686762}" type="presOf" srcId="{F8990488-4261-43C0-9EC0-1F101D59E210}" destId="{DF7864E2-3D86-491F-B6C1-1EDFA4397340}" srcOrd="0" destOrd="0" presId="urn:microsoft.com/office/officeart/2005/8/layout/default"/>
    <dgm:cxn modelId="{FDF6D4B5-E321-493C-9D4E-9A0581680E75}" type="presOf" srcId="{5956FB15-A9FA-4972-AD74-37F75B2959FE}" destId="{767542F5-721E-4FFB-85CF-0510BA1EF3C0}" srcOrd="0" destOrd="0" presId="urn:microsoft.com/office/officeart/2005/8/layout/default"/>
    <dgm:cxn modelId="{E17CF2D0-0843-4B35-9C96-3382CD9C3F74}" type="presOf" srcId="{5DD27935-BA35-461A-8E44-D821059CC93F}" destId="{3CDF577A-7006-4873-A93B-0072F03EDC2E}" srcOrd="0" destOrd="0" presId="urn:microsoft.com/office/officeart/2005/8/layout/default"/>
    <dgm:cxn modelId="{6662CD97-8E39-4978-BD8A-FC903958777A}" type="presParOf" srcId="{767542F5-721E-4FFB-85CF-0510BA1EF3C0}" destId="{DF7864E2-3D86-491F-B6C1-1EDFA4397340}" srcOrd="0" destOrd="0" presId="urn:microsoft.com/office/officeart/2005/8/layout/default"/>
    <dgm:cxn modelId="{9A8C15BF-91E3-47DF-B16E-4EC974DA7AE9}" type="presParOf" srcId="{767542F5-721E-4FFB-85CF-0510BA1EF3C0}" destId="{F675D400-B141-4D0D-8834-476DEE9B5B47}" srcOrd="1" destOrd="0" presId="urn:microsoft.com/office/officeart/2005/8/layout/default"/>
    <dgm:cxn modelId="{795BE536-1A9A-42C8-B738-B8EC72CF3070}" type="presParOf" srcId="{767542F5-721E-4FFB-85CF-0510BA1EF3C0}" destId="{C6924FF8-4538-47B7-86EB-ED4071381E0F}" srcOrd="2" destOrd="0" presId="urn:microsoft.com/office/officeart/2005/8/layout/default"/>
    <dgm:cxn modelId="{20944D55-9ABB-4648-AB5E-73FB7AD7E59B}" type="presParOf" srcId="{767542F5-721E-4FFB-85CF-0510BA1EF3C0}" destId="{B280023B-F25D-481D-ACB0-E1DDCC495497}" srcOrd="3" destOrd="0" presId="urn:microsoft.com/office/officeart/2005/8/layout/default"/>
    <dgm:cxn modelId="{EF1E03EC-5E74-4228-8579-8F794AFF4854}" type="presParOf" srcId="{767542F5-721E-4FFB-85CF-0510BA1EF3C0}" destId="{26BBCAC1-C8EB-4C75-A0AD-E728D252B66F}" srcOrd="4" destOrd="0" presId="urn:microsoft.com/office/officeart/2005/8/layout/default"/>
    <dgm:cxn modelId="{0913EA0D-F105-455B-94DD-F9B49E03CB4A}" type="presParOf" srcId="{767542F5-721E-4FFB-85CF-0510BA1EF3C0}" destId="{61414598-0CBA-40A7-A279-C65FF0D93328}" srcOrd="5" destOrd="0" presId="urn:microsoft.com/office/officeart/2005/8/layout/default"/>
    <dgm:cxn modelId="{47ED196D-FB87-4167-BF2F-B790B97C5FCF}" type="presParOf" srcId="{767542F5-721E-4FFB-85CF-0510BA1EF3C0}" destId="{3CDF577A-7006-4873-A93B-0072F03EDC2E}" srcOrd="6" destOrd="0" presId="urn:microsoft.com/office/officeart/2005/8/layout/default"/>
    <dgm:cxn modelId="{E1FC5408-0ADE-49EF-9D84-995A322BB101}" type="presParOf" srcId="{767542F5-721E-4FFB-85CF-0510BA1EF3C0}" destId="{C2D40A54-CF5B-4B1C-A27F-CD477ADE0DE5}" srcOrd="7" destOrd="0" presId="urn:microsoft.com/office/officeart/2005/8/layout/default"/>
    <dgm:cxn modelId="{D4BE95A5-E1AF-4266-AD82-B2DB50090503}" type="presParOf" srcId="{767542F5-721E-4FFB-85CF-0510BA1EF3C0}" destId="{ADD932FA-3361-4B2F-813A-4A44A4A1D335}" srcOrd="8"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5956FB15-A9FA-4972-AD74-37F75B2959FE}" type="doc">
      <dgm:prSet loTypeId="urn:microsoft.com/office/officeart/2005/8/layout/default" loCatId="list" qsTypeId="urn:microsoft.com/office/officeart/2005/8/quickstyle/3d2" qsCatId="3D" csTypeId="urn:microsoft.com/office/officeart/2005/8/colors/accent6_2" csCatId="accent6" phldr="1"/>
      <dgm:spPr/>
      <dgm:t>
        <a:bodyPr/>
        <a:lstStyle/>
        <a:p>
          <a:endParaRPr lang="en-US"/>
        </a:p>
      </dgm:t>
    </dgm:pt>
    <dgm:pt modelId="{F8990488-4261-43C0-9EC0-1F101D59E210}">
      <dgm:prSet phldrT="[Text]" phldr="0"/>
      <dgm:spPr/>
      <dgm:t>
        <a:bodyPr/>
        <a:lstStyle/>
        <a:p>
          <a:pPr rtl="0"/>
          <a:r>
            <a:rPr lang="en-US" b="1">
              <a:latin typeface="Calibri Light" panose="020F0302020204030204"/>
            </a:rPr>
            <a:t>ALLOT TASKS</a:t>
          </a:r>
          <a:endParaRPr lang="en-US" b="1"/>
        </a:p>
      </dgm:t>
    </dgm:pt>
    <dgm:pt modelId="{11B7785A-4D17-49A1-BC2B-F54F7A4E4B00}" type="parTrans" cxnId="{9C08BF1B-455F-4F2E-9066-1D103D21A2DC}">
      <dgm:prSet/>
      <dgm:spPr/>
      <dgm:t>
        <a:bodyPr/>
        <a:lstStyle/>
        <a:p>
          <a:endParaRPr lang="en-US"/>
        </a:p>
      </dgm:t>
    </dgm:pt>
    <dgm:pt modelId="{217FD0C0-8A10-4470-AD76-4158D24E6A23}" type="sibTrans" cxnId="{9C08BF1B-455F-4F2E-9066-1D103D21A2DC}">
      <dgm:prSet/>
      <dgm:spPr/>
      <dgm:t>
        <a:bodyPr/>
        <a:lstStyle/>
        <a:p>
          <a:endParaRPr lang="en-US"/>
        </a:p>
      </dgm:t>
    </dgm:pt>
    <dgm:pt modelId="{A366047D-0736-449E-BFB5-FEB6E144B129}">
      <dgm:prSet phldrT="[Text]" phldr="0"/>
      <dgm:spPr/>
      <dgm:t>
        <a:bodyPr/>
        <a:lstStyle/>
        <a:p>
          <a:pPr rtl="0"/>
          <a:r>
            <a:rPr lang="en-US" b="1">
              <a:latin typeface="Calibri Light" panose="020F0302020204030204"/>
            </a:rPr>
            <a:t>ALLOT ACTIVITIES</a:t>
          </a:r>
          <a:endParaRPr lang="en-US" b="1"/>
        </a:p>
      </dgm:t>
    </dgm:pt>
    <dgm:pt modelId="{894BB543-F98F-447F-B3AF-9E3AB52854EA}" type="parTrans" cxnId="{EE168D60-FAA3-458D-A8CF-4FF11E1BE725}">
      <dgm:prSet/>
      <dgm:spPr/>
      <dgm:t>
        <a:bodyPr/>
        <a:lstStyle/>
        <a:p>
          <a:endParaRPr lang="en-US"/>
        </a:p>
      </dgm:t>
    </dgm:pt>
    <dgm:pt modelId="{48BA7014-F4A2-45B6-A80F-90B0160CDDCC}" type="sibTrans" cxnId="{EE168D60-FAA3-458D-A8CF-4FF11E1BE725}">
      <dgm:prSet/>
      <dgm:spPr/>
      <dgm:t>
        <a:bodyPr/>
        <a:lstStyle/>
        <a:p>
          <a:endParaRPr lang="en-US"/>
        </a:p>
      </dgm:t>
    </dgm:pt>
    <dgm:pt modelId="{C7CA6D08-7CB5-4869-BD59-CE7A660A7034}">
      <dgm:prSet phldrT="[Text]" phldr="0"/>
      <dgm:spPr/>
      <dgm:t>
        <a:bodyPr/>
        <a:lstStyle/>
        <a:p>
          <a:pPr rtl="0"/>
          <a:r>
            <a:rPr lang="en-US" b="1">
              <a:latin typeface="Calibri Light" panose="020F0302020204030204"/>
            </a:rPr>
            <a:t>ALLOT SEMINARS</a:t>
          </a:r>
          <a:endParaRPr lang="en-US" b="1"/>
        </a:p>
      </dgm:t>
    </dgm:pt>
    <dgm:pt modelId="{413BB462-BB0C-4A0F-ABBA-AEE8D72FB90E}" type="parTrans" cxnId="{8AD3D417-615F-41EB-ABD8-026438751A43}">
      <dgm:prSet/>
      <dgm:spPr/>
      <dgm:t>
        <a:bodyPr/>
        <a:lstStyle/>
        <a:p>
          <a:endParaRPr lang="en-US"/>
        </a:p>
      </dgm:t>
    </dgm:pt>
    <dgm:pt modelId="{FD3042BB-0E8F-4D6C-AC9D-BE5F30D333B3}" type="sibTrans" cxnId="{8AD3D417-615F-41EB-ABD8-026438751A43}">
      <dgm:prSet/>
      <dgm:spPr/>
      <dgm:t>
        <a:bodyPr/>
        <a:lstStyle/>
        <a:p>
          <a:endParaRPr lang="en-US"/>
        </a:p>
      </dgm:t>
    </dgm:pt>
    <dgm:pt modelId="{5DD27935-BA35-461A-8E44-D821059CC93F}">
      <dgm:prSet phldrT="[Text]" phldr="0"/>
      <dgm:spPr/>
      <dgm:t>
        <a:bodyPr/>
        <a:lstStyle/>
        <a:p>
          <a:pPr rtl="0"/>
          <a:r>
            <a:rPr lang="en-US" b="1">
              <a:latin typeface="Calibri Light" panose="020F0302020204030204"/>
            </a:rPr>
            <a:t>PROVIDE INFO OF INDUSTRY TRAININGS</a:t>
          </a:r>
          <a:endParaRPr lang="en-US" b="1"/>
        </a:p>
      </dgm:t>
    </dgm:pt>
    <dgm:pt modelId="{51840BA0-5DB2-473F-9F5F-355E196F1FC9}" type="parTrans" cxnId="{3A9C073B-DB24-498E-BB1B-B54756053F9F}">
      <dgm:prSet/>
      <dgm:spPr/>
      <dgm:t>
        <a:bodyPr/>
        <a:lstStyle/>
        <a:p>
          <a:endParaRPr lang="en-US"/>
        </a:p>
      </dgm:t>
    </dgm:pt>
    <dgm:pt modelId="{60BB4214-1170-476A-B466-11B93D56D5EA}" type="sibTrans" cxnId="{3A9C073B-DB24-498E-BB1B-B54756053F9F}">
      <dgm:prSet/>
      <dgm:spPr/>
      <dgm:t>
        <a:bodyPr/>
        <a:lstStyle/>
        <a:p>
          <a:endParaRPr lang="en-US"/>
        </a:p>
      </dgm:t>
    </dgm:pt>
    <dgm:pt modelId="{6B378E98-E4AF-472B-B901-AB1CB34ABC15}">
      <dgm:prSet phldrT="[Text]" phldr="0"/>
      <dgm:spPr/>
      <dgm:t>
        <a:bodyPr/>
        <a:lstStyle/>
        <a:p>
          <a:pPr rtl="0"/>
          <a:r>
            <a:rPr lang="en-US" b="1">
              <a:latin typeface="Calibri Light" panose="020F0302020204030204"/>
            </a:rPr>
            <a:t>PROVIDE INFO OF PLACEMENTS/EXAMS</a:t>
          </a:r>
          <a:endParaRPr lang="en-US" b="1"/>
        </a:p>
      </dgm:t>
    </dgm:pt>
    <dgm:pt modelId="{4C2AA6E7-ECF1-40F6-B378-B0B32893198D}" type="parTrans" cxnId="{2A445426-52A8-472C-8A7B-887CDA0ACC4D}">
      <dgm:prSet/>
      <dgm:spPr/>
      <dgm:t>
        <a:bodyPr/>
        <a:lstStyle/>
        <a:p>
          <a:endParaRPr lang="en-US"/>
        </a:p>
      </dgm:t>
    </dgm:pt>
    <dgm:pt modelId="{157A95E7-29BC-4E9D-9E6A-4941A6D6592B}" type="sibTrans" cxnId="{2A445426-52A8-472C-8A7B-887CDA0ACC4D}">
      <dgm:prSet/>
      <dgm:spPr/>
      <dgm:t>
        <a:bodyPr/>
        <a:lstStyle/>
        <a:p>
          <a:endParaRPr lang="en-US"/>
        </a:p>
      </dgm:t>
    </dgm:pt>
    <dgm:pt modelId="{767542F5-721E-4FFB-85CF-0510BA1EF3C0}" type="pres">
      <dgm:prSet presAssocID="{5956FB15-A9FA-4972-AD74-37F75B2959FE}" presName="diagram" presStyleCnt="0">
        <dgm:presLayoutVars>
          <dgm:dir/>
          <dgm:resizeHandles val="exact"/>
        </dgm:presLayoutVars>
      </dgm:prSet>
      <dgm:spPr/>
    </dgm:pt>
    <dgm:pt modelId="{DF7864E2-3D86-491F-B6C1-1EDFA4397340}" type="pres">
      <dgm:prSet presAssocID="{F8990488-4261-43C0-9EC0-1F101D59E210}" presName="node" presStyleLbl="node1" presStyleIdx="0" presStyleCnt="5">
        <dgm:presLayoutVars>
          <dgm:bulletEnabled val="1"/>
        </dgm:presLayoutVars>
      </dgm:prSet>
      <dgm:spPr/>
    </dgm:pt>
    <dgm:pt modelId="{F675D400-B141-4D0D-8834-476DEE9B5B47}" type="pres">
      <dgm:prSet presAssocID="{217FD0C0-8A10-4470-AD76-4158D24E6A23}" presName="sibTrans" presStyleCnt="0"/>
      <dgm:spPr/>
    </dgm:pt>
    <dgm:pt modelId="{C6924FF8-4538-47B7-86EB-ED4071381E0F}" type="pres">
      <dgm:prSet presAssocID="{A366047D-0736-449E-BFB5-FEB6E144B129}" presName="node" presStyleLbl="node1" presStyleIdx="1" presStyleCnt="5">
        <dgm:presLayoutVars>
          <dgm:bulletEnabled val="1"/>
        </dgm:presLayoutVars>
      </dgm:prSet>
      <dgm:spPr/>
    </dgm:pt>
    <dgm:pt modelId="{B280023B-F25D-481D-ACB0-E1DDCC495497}" type="pres">
      <dgm:prSet presAssocID="{48BA7014-F4A2-45B6-A80F-90B0160CDDCC}" presName="sibTrans" presStyleCnt="0"/>
      <dgm:spPr/>
    </dgm:pt>
    <dgm:pt modelId="{26BBCAC1-C8EB-4C75-A0AD-E728D252B66F}" type="pres">
      <dgm:prSet presAssocID="{C7CA6D08-7CB5-4869-BD59-CE7A660A7034}" presName="node" presStyleLbl="node1" presStyleIdx="2" presStyleCnt="5">
        <dgm:presLayoutVars>
          <dgm:bulletEnabled val="1"/>
        </dgm:presLayoutVars>
      </dgm:prSet>
      <dgm:spPr/>
    </dgm:pt>
    <dgm:pt modelId="{61414598-0CBA-40A7-A279-C65FF0D93328}" type="pres">
      <dgm:prSet presAssocID="{FD3042BB-0E8F-4D6C-AC9D-BE5F30D333B3}" presName="sibTrans" presStyleCnt="0"/>
      <dgm:spPr/>
    </dgm:pt>
    <dgm:pt modelId="{3CDF577A-7006-4873-A93B-0072F03EDC2E}" type="pres">
      <dgm:prSet presAssocID="{5DD27935-BA35-461A-8E44-D821059CC93F}" presName="node" presStyleLbl="node1" presStyleIdx="3" presStyleCnt="5">
        <dgm:presLayoutVars>
          <dgm:bulletEnabled val="1"/>
        </dgm:presLayoutVars>
      </dgm:prSet>
      <dgm:spPr/>
    </dgm:pt>
    <dgm:pt modelId="{C2D40A54-CF5B-4B1C-A27F-CD477ADE0DE5}" type="pres">
      <dgm:prSet presAssocID="{60BB4214-1170-476A-B466-11B93D56D5EA}" presName="sibTrans" presStyleCnt="0"/>
      <dgm:spPr/>
    </dgm:pt>
    <dgm:pt modelId="{ADD932FA-3361-4B2F-813A-4A44A4A1D335}" type="pres">
      <dgm:prSet presAssocID="{6B378E98-E4AF-472B-B901-AB1CB34ABC15}" presName="node" presStyleLbl="node1" presStyleIdx="4" presStyleCnt="5">
        <dgm:presLayoutVars>
          <dgm:bulletEnabled val="1"/>
        </dgm:presLayoutVars>
      </dgm:prSet>
      <dgm:spPr/>
    </dgm:pt>
  </dgm:ptLst>
  <dgm:cxnLst>
    <dgm:cxn modelId="{8AD3D417-615F-41EB-ABD8-026438751A43}" srcId="{5956FB15-A9FA-4972-AD74-37F75B2959FE}" destId="{C7CA6D08-7CB5-4869-BD59-CE7A660A7034}" srcOrd="2" destOrd="0" parTransId="{413BB462-BB0C-4A0F-ABBA-AEE8D72FB90E}" sibTransId="{FD3042BB-0E8F-4D6C-AC9D-BE5F30D333B3}"/>
    <dgm:cxn modelId="{9C08BF1B-455F-4F2E-9066-1D103D21A2DC}" srcId="{5956FB15-A9FA-4972-AD74-37F75B2959FE}" destId="{F8990488-4261-43C0-9EC0-1F101D59E210}" srcOrd="0" destOrd="0" parTransId="{11B7785A-4D17-49A1-BC2B-F54F7A4E4B00}" sibTransId="{217FD0C0-8A10-4470-AD76-4158D24E6A23}"/>
    <dgm:cxn modelId="{3D81561D-6033-41B8-ABA6-65440DCC9759}" type="presOf" srcId="{5DD27935-BA35-461A-8E44-D821059CC93F}" destId="{3CDF577A-7006-4873-A93B-0072F03EDC2E}" srcOrd="0" destOrd="0" presId="urn:microsoft.com/office/officeart/2005/8/layout/default"/>
    <dgm:cxn modelId="{2A445426-52A8-472C-8A7B-887CDA0ACC4D}" srcId="{5956FB15-A9FA-4972-AD74-37F75B2959FE}" destId="{6B378E98-E4AF-472B-B901-AB1CB34ABC15}" srcOrd="4" destOrd="0" parTransId="{4C2AA6E7-ECF1-40F6-B378-B0B32893198D}" sibTransId="{157A95E7-29BC-4E9D-9E6A-4941A6D6592B}"/>
    <dgm:cxn modelId="{3A9C073B-DB24-498E-BB1B-B54756053F9F}" srcId="{5956FB15-A9FA-4972-AD74-37F75B2959FE}" destId="{5DD27935-BA35-461A-8E44-D821059CC93F}" srcOrd="3" destOrd="0" parTransId="{51840BA0-5DB2-473F-9F5F-355E196F1FC9}" sibTransId="{60BB4214-1170-476A-B466-11B93D56D5EA}"/>
    <dgm:cxn modelId="{EE168D60-FAA3-458D-A8CF-4FF11E1BE725}" srcId="{5956FB15-A9FA-4972-AD74-37F75B2959FE}" destId="{A366047D-0736-449E-BFB5-FEB6E144B129}" srcOrd="1" destOrd="0" parTransId="{894BB543-F98F-447F-B3AF-9E3AB52854EA}" sibTransId="{48BA7014-F4A2-45B6-A80F-90B0160CDDCC}"/>
    <dgm:cxn modelId="{EB533C77-A77A-4F6D-A38F-A4D668A431A5}" type="presOf" srcId="{A366047D-0736-449E-BFB5-FEB6E144B129}" destId="{C6924FF8-4538-47B7-86EB-ED4071381E0F}" srcOrd="0" destOrd="0" presId="urn:microsoft.com/office/officeart/2005/8/layout/default"/>
    <dgm:cxn modelId="{F8D98A89-2B6B-404B-BEA1-369A1692DB3C}" type="presOf" srcId="{6B378E98-E4AF-472B-B901-AB1CB34ABC15}" destId="{ADD932FA-3361-4B2F-813A-4A44A4A1D335}" srcOrd="0" destOrd="0" presId="urn:microsoft.com/office/officeart/2005/8/layout/default"/>
    <dgm:cxn modelId="{F5DF80B0-6B07-477C-A3E5-34D569DDD851}" type="presOf" srcId="{C7CA6D08-7CB5-4869-BD59-CE7A660A7034}" destId="{26BBCAC1-C8EB-4C75-A0AD-E728D252B66F}" srcOrd="0" destOrd="0" presId="urn:microsoft.com/office/officeart/2005/8/layout/default"/>
    <dgm:cxn modelId="{FDF6D4B5-E321-493C-9D4E-9A0581680E75}" type="presOf" srcId="{5956FB15-A9FA-4972-AD74-37F75B2959FE}" destId="{767542F5-721E-4FFB-85CF-0510BA1EF3C0}" srcOrd="0" destOrd="0" presId="urn:microsoft.com/office/officeart/2005/8/layout/default"/>
    <dgm:cxn modelId="{3F32B2FC-D049-4E55-8F8D-8814457D6506}" type="presOf" srcId="{F8990488-4261-43C0-9EC0-1F101D59E210}" destId="{DF7864E2-3D86-491F-B6C1-1EDFA4397340}" srcOrd="0" destOrd="0" presId="urn:microsoft.com/office/officeart/2005/8/layout/default"/>
    <dgm:cxn modelId="{326F1956-415B-41A3-9D5A-985621A3F53B}" type="presParOf" srcId="{767542F5-721E-4FFB-85CF-0510BA1EF3C0}" destId="{DF7864E2-3D86-491F-B6C1-1EDFA4397340}" srcOrd="0" destOrd="0" presId="urn:microsoft.com/office/officeart/2005/8/layout/default"/>
    <dgm:cxn modelId="{026B5211-9BAA-42DB-96A5-EB7301432C5C}" type="presParOf" srcId="{767542F5-721E-4FFB-85CF-0510BA1EF3C0}" destId="{F675D400-B141-4D0D-8834-476DEE9B5B47}" srcOrd="1" destOrd="0" presId="urn:microsoft.com/office/officeart/2005/8/layout/default"/>
    <dgm:cxn modelId="{C5B7FE4D-0B28-4B5F-BF75-C20C99AE9B0D}" type="presParOf" srcId="{767542F5-721E-4FFB-85CF-0510BA1EF3C0}" destId="{C6924FF8-4538-47B7-86EB-ED4071381E0F}" srcOrd="2" destOrd="0" presId="urn:microsoft.com/office/officeart/2005/8/layout/default"/>
    <dgm:cxn modelId="{50045F0B-CAF1-4E3C-9D31-0736482FE1A7}" type="presParOf" srcId="{767542F5-721E-4FFB-85CF-0510BA1EF3C0}" destId="{B280023B-F25D-481D-ACB0-E1DDCC495497}" srcOrd="3" destOrd="0" presId="urn:microsoft.com/office/officeart/2005/8/layout/default"/>
    <dgm:cxn modelId="{FCBA5BD8-EB7C-4A26-8E3B-ECBDC7DABB2D}" type="presParOf" srcId="{767542F5-721E-4FFB-85CF-0510BA1EF3C0}" destId="{26BBCAC1-C8EB-4C75-A0AD-E728D252B66F}" srcOrd="4" destOrd="0" presId="urn:microsoft.com/office/officeart/2005/8/layout/default"/>
    <dgm:cxn modelId="{37B9A660-0284-44AE-AB1F-A16B4BAEB737}" type="presParOf" srcId="{767542F5-721E-4FFB-85CF-0510BA1EF3C0}" destId="{61414598-0CBA-40A7-A279-C65FF0D93328}" srcOrd="5" destOrd="0" presId="urn:microsoft.com/office/officeart/2005/8/layout/default"/>
    <dgm:cxn modelId="{A10B3C20-3DD2-4C01-AB6D-AF6A058562E1}" type="presParOf" srcId="{767542F5-721E-4FFB-85CF-0510BA1EF3C0}" destId="{3CDF577A-7006-4873-A93B-0072F03EDC2E}" srcOrd="6" destOrd="0" presId="urn:microsoft.com/office/officeart/2005/8/layout/default"/>
    <dgm:cxn modelId="{2BD40B5E-9BBE-4ECA-9F17-2C947055D1C0}" type="presParOf" srcId="{767542F5-721E-4FFB-85CF-0510BA1EF3C0}" destId="{C2D40A54-CF5B-4B1C-A27F-CD477ADE0DE5}" srcOrd="7" destOrd="0" presId="urn:microsoft.com/office/officeart/2005/8/layout/default"/>
    <dgm:cxn modelId="{479E4C7A-7724-43B4-9C0D-D96351F0B6F3}" type="presParOf" srcId="{767542F5-721E-4FFB-85CF-0510BA1EF3C0}" destId="{ADD932FA-3361-4B2F-813A-4A44A4A1D335}" srcOrd="8" destOrd="0" presId="urn:microsoft.com/office/officeart/2005/8/layout/defaul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2319E6DE-4C95-4E99-8312-6D6C583051EC}" type="doc">
      <dgm:prSet loTypeId="urn:microsoft.com/office/officeart/2005/8/layout/lProcess2" loCatId="list" qsTypeId="urn:microsoft.com/office/officeart/2005/8/quickstyle/3d1" qsCatId="3D" csTypeId="urn:microsoft.com/office/officeart/2005/8/colors/accent6_2" csCatId="accent6" phldr="1"/>
      <dgm:spPr/>
      <dgm:t>
        <a:bodyPr/>
        <a:lstStyle/>
        <a:p>
          <a:endParaRPr lang="en-US"/>
        </a:p>
      </dgm:t>
    </dgm:pt>
    <dgm:pt modelId="{17F3A54F-96C1-4633-8CF2-92A88CF7F96F}">
      <dgm:prSet phldrT="[Text]" phldr="0"/>
      <dgm:spPr/>
      <dgm:t>
        <a:bodyPr/>
        <a:lstStyle/>
        <a:p>
          <a:r>
            <a:rPr lang="en-US">
              <a:latin typeface="Calibri Light" panose="020F0302020204030204"/>
            </a:rPr>
            <a:t>HOD</a:t>
          </a:r>
          <a:endParaRPr lang="en-US"/>
        </a:p>
      </dgm:t>
    </dgm:pt>
    <dgm:pt modelId="{FE266B5E-DFC7-490A-92BD-912CA1363D4D}" type="parTrans" cxnId="{AEBC7928-15C7-4A19-81CD-90E346CBE8C2}">
      <dgm:prSet/>
      <dgm:spPr/>
      <dgm:t>
        <a:bodyPr/>
        <a:lstStyle/>
        <a:p>
          <a:endParaRPr lang="en-US"/>
        </a:p>
      </dgm:t>
    </dgm:pt>
    <dgm:pt modelId="{0A995A6C-3010-4F8A-8A01-EE1AA53D9F96}" type="sibTrans" cxnId="{AEBC7928-15C7-4A19-81CD-90E346CBE8C2}">
      <dgm:prSet/>
      <dgm:spPr/>
      <dgm:t>
        <a:bodyPr/>
        <a:lstStyle/>
        <a:p>
          <a:endParaRPr lang="en-US"/>
        </a:p>
      </dgm:t>
    </dgm:pt>
    <dgm:pt modelId="{9544C8A0-A956-44AE-BCD7-813166B03A99}">
      <dgm:prSet phldrT="[Text]" phldr="0"/>
      <dgm:spPr/>
      <dgm:t>
        <a:bodyPr/>
        <a:lstStyle/>
        <a:p>
          <a:pPr rtl="0"/>
          <a:r>
            <a:rPr lang="en-US">
              <a:latin typeface="Calibri Light" panose="020F0302020204030204"/>
            </a:rPr>
            <a:t>ALLOT MENTORS</a:t>
          </a:r>
          <a:endParaRPr lang="en-US"/>
        </a:p>
      </dgm:t>
    </dgm:pt>
    <dgm:pt modelId="{1A3AF63C-FFCD-4493-A5CC-13D42C5DEA7C}" type="parTrans" cxnId="{39258AEE-E738-43A6-82DD-6930300985D3}">
      <dgm:prSet/>
      <dgm:spPr/>
      <dgm:t>
        <a:bodyPr/>
        <a:lstStyle/>
        <a:p>
          <a:endParaRPr lang="en-US"/>
        </a:p>
      </dgm:t>
    </dgm:pt>
    <dgm:pt modelId="{E90374C1-7618-4303-A4BA-CABD70D88296}" type="sibTrans" cxnId="{39258AEE-E738-43A6-82DD-6930300985D3}">
      <dgm:prSet/>
      <dgm:spPr/>
      <dgm:t>
        <a:bodyPr/>
        <a:lstStyle/>
        <a:p>
          <a:endParaRPr lang="en-US"/>
        </a:p>
      </dgm:t>
    </dgm:pt>
    <dgm:pt modelId="{3A247144-4BA1-44B7-AF61-07F429078713}">
      <dgm:prSet phldrT="[Text]" phldr="0"/>
      <dgm:spPr/>
      <dgm:t>
        <a:bodyPr/>
        <a:lstStyle/>
        <a:p>
          <a:pPr rtl="0"/>
          <a:r>
            <a:rPr lang="en-US">
              <a:latin typeface="Calibri Light" panose="020F0302020204030204"/>
            </a:rPr>
            <a:t>KEEP AN OVERVIEW OF SLOW AND FAST LEARNERS</a:t>
          </a:r>
          <a:endParaRPr lang="en-US"/>
        </a:p>
      </dgm:t>
    </dgm:pt>
    <dgm:pt modelId="{FD5D53BD-F134-45E9-B9E9-55D59CA431E6}" type="parTrans" cxnId="{A345B703-94B5-4CBC-97C1-CD81C95EE4D3}">
      <dgm:prSet/>
      <dgm:spPr/>
      <dgm:t>
        <a:bodyPr/>
        <a:lstStyle/>
        <a:p>
          <a:endParaRPr lang="en-US"/>
        </a:p>
      </dgm:t>
    </dgm:pt>
    <dgm:pt modelId="{26CF2520-1517-4CAC-B0A5-F0C52D602581}" type="sibTrans" cxnId="{A345B703-94B5-4CBC-97C1-CD81C95EE4D3}">
      <dgm:prSet/>
      <dgm:spPr/>
      <dgm:t>
        <a:bodyPr/>
        <a:lstStyle/>
        <a:p>
          <a:endParaRPr lang="en-US"/>
        </a:p>
      </dgm:t>
    </dgm:pt>
    <dgm:pt modelId="{84AD0CEE-EF1C-4215-B56E-76A52B2A9D7E}">
      <dgm:prSet phldrT="[Text]" phldr="0"/>
      <dgm:spPr/>
      <dgm:t>
        <a:bodyPr/>
        <a:lstStyle/>
        <a:p>
          <a:r>
            <a:rPr lang="en-US">
              <a:latin typeface="Calibri Light" panose="020F0302020204030204"/>
            </a:rPr>
            <a:t>FACULTY</a:t>
          </a:r>
          <a:endParaRPr lang="en-US"/>
        </a:p>
      </dgm:t>
    </dgm:pt>
    <dgm:pt modelId="{04090CF4-B7DC-4FEB-A3A9-9B5F4D579218}" type="parTrans" cxnId="{133B48D7-B85E-489B-AB9B-E57B1283E812}">
      <dgm:prSet/>
      <dgm:spPr/>
      <dgm:t>
        <a:bodyPr/>
        <a:lstStyle/>
        <a:p>
          <a:endParaRPr lang="en-US"/>
        </a:p>
      </dgm:t>
    </dgm:pt>
    <dgm:pt modelId="{D3483ACD-4041-43EF-96B8-AF0F0EE1A619}" type="sibTrans" cxnId="{133B48D7-B85E-489B-AB9B-E57B1283E812}">
      <dgm:prSet/>
      <dgm:spPr/>
      <dgm:t>
        <a:bodyPr/>
        <a:lstStyle/>
        <a:p>
          <a:endParaRPr lang="en-US"/>
        </a:p>
      </dgm:t>
    </dgm:pt>
    <dgm:pt modelId="{65BC8B9F-C8FE-492F-B744-8586E2A3A125}">
      <dgm:prSet phldrT="[Text]" phldr="0"/>
      <dgm:spPr/>
      <dgm:t>
        <a:bodyPr/>
        <a:lstStyle/>
        <a:p>
          <a:pPr rtl="0"/>
          <a:r>
            <a:rPr lang="en-US">
              <a:latin typeface="Calibri Light" panose="020F0302020204030204"/>
            </a:rPr>
            <a:t>SUBJECT WISE ASSESSMENT</a:t>
          </a:r>
          <a:endParaRPr lang="en-US"/>
        </a:p>
      </dgm:t>
    </dgm:pt>
    <dgm:pt modelId="{50192733-E761-4C24-A490-3DF4A7F52E34}" type="parTrans" cxnId="{09B09A99-C987-450D-BAC0-57E6EE64B9AA}">
      <dgm:prSet/>
      <dgm:spPr/>
      <dgm:t>
        <a:bodyPr/>
        <a:lstStyle/>
        <a:p>
          <a:endParaRPr lang="en-US"/>
        </a:p>
      </dgm:t>
    </dgm:pt>
    <dgm:pt modelId="{CE424A8E-2CBA-4D82-9985-B6597DC8F77D}" type="sibTrans" cxnId="{09B09A99-C987-450D-BAC0-57E6EE64B9AA}">
      <dgm:prSet/>
      <dgm:spPr/>
      <dgm:t>
        <a:bodyPr/>
        <a:lstStyle/>
        <a:p>
          <a:endParaRPr lang="en-US"/>
        </a:p>
      </dgm:t>
    </dgm:pt>
    <dgm:pt modelId="{9B06E14A-0B3A-4519-A8F0-D174ECC0FD92}">
      <dgm:prSet phldrT="[Text]" phldr="0"/>
      <dgm:spPr/>
      <dgm:t>
        <a:bodyPr/>
        <a:lstStyle/>
        <a:p>
          <a:pPr rtl="0"/>
          <a:r>
            <a:rPr lang="en-US">
              <a:latin typeface="Calibri Light" panose="020F0302020204030204"/>
            </a:rPr>
            <a:t>VIEW ASSESSMENT</a:t>
          </a:r>
          <a:endParaRPr lang="en-US"/>
        </a:p>
      </dgm:t>
    </dgm:pt>
    <dgm:pt modelId="{3560C9E3-38FC-4624-BF01-D6E9FBCABD5F}" type="parTrans" cxnId="{91A40C4C-C731-4EB5-9074-2073C04D6939}">
      <dgm:prSet/>
      <dgm:spPr/>
      <dgm:t>
        <a:bodyPr/>
        <a:lstStyle/>
        <a:p>
          <a:endParaRPr lang="en-US"/>
        </a:p>
      </dgm:t>
    </dgm:pt>
    <dgm:pt modelId="{1875A2CB-A66C-4C0A-93B2-0B71776BDF2A}" type="sibTrans" cxnId="{91A40C4C-C731-4EB5-9074-2073C04D6939}">
      <dgm:prSet/>
      <dgm:spPr/>
      <dgm:t>
        <a:bodyPr/>
        <a:lstStyle/>
        <a:p>
          <a:endParaRPr lang="en-US"/>
        </a:p>
      </dgm:t>
    </dgm:pt>
    <dgm:pt modelId="{A7C7DAC9-CA99-4414-9482-B7FFE3803463}">
      <dgm:prSet phldrT="[Text]" phldr="0"/>
      <dgm:spPr/>
      <dgm:t>
        <a:bodyPr/>
        <a:lstStyle/>
        <a:p>
          <a:r>
            <a:rPr lang="en-US">
              <a:latin typeface="Calibri Light" panose="020F0302020204030204"/>
            </a:rPr>
            <a:t>MENTOR</a:t>
          </a:r>
          <a:endParaRPr lang="en-US"/>
        </a:p>
      </dgm:t>
    </dgm:pt>
    <dgm:pt modelId="{B50A342A-A763-4E94-A775-3CF06406467B}" type="parTrans" cxnId="{51DEEB9C-B68F-48E4-BD56-B69A25BEBF23}">
      <dgm:prSet/>
      <dgm:spPr/>
      <dgm:t>
        <a:bodyPr/>
        <a:lstStyle/>
        <a:p>
          <a:endParaRPr lang="en-US"/>
        </a:p>
      </dgm:t>
    </dgm:pt>
    <dgm:pt modelId="{F68FDF94-1201-4958-A9F4-E1B46AE0B757}" type="sibTrans" cxnId="{51DEEB9C-B68F-48E4-BD56-B69A25BEBF23}">
      <dgm:prSet/>
      <dgm:spPr/>
      <dgm:t>
        <a:bodyPr/>
        <a:lstStyle/>
        <a:p>
          <a:endParaRPr lang="en-US"/>
        </a:p>
      </dgm:t>
    </dgm:pt>
    <dgm:pt modelId="{D4C966E4-4F68-47B8-80AD-F7DD555FE8B4}">
      <dgm:prSet phldrT="[Text]" phldr="0"/>
      <dgm:spPr/>
      <dgm:t>
        <a:bodyPr/>
        <a:lstStyle/>
        <a:p>
          <a:r>
            <a:rPr lang="en-US">
              <a:latin typeface="Calibri Light" panose="020F0302020204030204"/>
            </a:rPr>
            <a:t>COUNSELLING</a:t>
          </a:r>
          <a:endParaRPr lang="en-US"/>
        </a:p>
      </dgm:t>
    </dgm:pt>
    <dgm:pt modelId="{9B5C8E40-AF0A-4025-AC36-73F3ED2A9063}" type="parTrans" cxnId="{671750F9-AABD-4EDA-A5AD-B54638261086}">
      <dgm:prSet/>
      <dgm:spPr/>
      <dgm:t>
        <a:bodyPr/>
        <a:lstStyle/>
        <a:p>
          <a:endParaRPr lang="en-US"/>
        </a:p>
      </dgm:t>
    </dgm:pt>
    <dgm:pt modelId="{07B4EB64-610B-47F7-ACF1-156813839C77}" type="sibTrans" cxnId="{671750F9-AABD-4EDA-A5AD-B54638261086}">
      <dgm:prSet/>
      <dgm:spPr/>
      <dgm:t>
        <a:bodyPr/>
        <a:lstStyle/>
        <a:p>
          <a:endParaRPr lang="en-US"/>
        </a:p>
      </dgm:t>
    </dgm:pt>
    <dgm:pt modelId="{DFE24945-97D3-4D77-B48F-13DA354AC3D3}">
      <dgm:prSet phldr="0"/>
      <dgm:spPr/>
      <dgm:t>
        <a:bodyPr/>
        <a:lstStyle/>
        <a:p>
          <a:r>
            <a:rPr lang="en-US">
              <a:latin typeface="Calibri Light" panose="020F0302020204030204"/>
            </a:rPr>
            <a:t>STUDENT</a:t>
          </a:r>
        </a:p>
      </dgm:t>
    </dgm:pt>
    <dgm:pt modelId="{54756A07-E113-4FED-8F08-E11880C92B62}" type="parTrans" cxnId="{260851BC-A4C7-4D4A-A27E-35810C5C0309}">
      <dgm:prSet/>
      <dgm:spPr/>
    </dgm:pt>
    <dgm:pt modelId="{EE709EF1-3C29-45EB-820C-B82AF943314B}" type="sibTrans" cxnId="{260851BC-A4C7-4D4A-A27E-35810C5C0309}">
      <dgm:prSet/>
      <dgm:spPr/>
    </dgm:pt>
    <dgm:pt modelId="{D6DF9535-6E12-4F47-9550-2866086D64CC}">
      <dgm:prSet phldr="0"/>
      <dgm:spPr/>
      <dgm:t>
        <a:bodyPr/>
        <a:lstStyle/>
        <a:p>
          <a:pPr rtl="0"/>
          <a:r>
            <a:rPr lang="en-US">
              <a:latin typeface="Calibri Light" panose="020F0302020204030204"/>
            </a:rPr>
            <a:t>ADD PERFORMANCE</a:t>
          </a:r>
        </a:p>
      </dgm:t>
    </dgm:pt>
    <dgm:pt modelId="{064877F5-2BE5-4764-B590-36F52156215A}" type="parTrans" cxnId="{609C6932-CAE0-4AB9-8DE8-8E2243917651}">
      <dgm:prSet/>
      <dgm:spPr/>
    </dgm:pt>
    <dgm:pt modelId="{5C9DBC5F-917E-4B2D-84FA-18873EA5BEE6}" type="sibTrans" cxnId="{609C6932-CAE0-4AB9-8DE8-8E2243917651}">
      <dgm:prSet/>
      <dgm:spPr/>
    </dgm:pt>
    <dgm:pt modelId="{E6AC3F5F-4DAC-46CC-B2C3-9CD2E7CD51E5}">
      <dgm:prSet phldr="0"/>
      <dgm:spPr/>
      <dgm:t>
        <a:bodyPr/>
        <a:lstStyle/>
        <a:p>
          <a:pPr rtl="0"/>
          <a:r>
            <a:rPr lang="en-US">
              <a:latin typeface="Calibri Light" panose="020F0302020204030204"/>
            </a:rPr>
            <a:t>VIEW NOTIFICATIONS</a:t>
          </a:r>
        </a:p>
      </dgm:t>
    </dgm:pt>
    <dgm:pt modelId="{EBAF9452-A885-418E-98B3-D115240A9819}" type="parTrans" cxnId="{DE4D135E-897F-4F7F-A490-8DEF87B84839}">
      <dgm:prSet/>
      <dgm:spPr/>
    </dgm:pt>
    <dgm:pt modelId="{57729D62-8026-4AD5-ACC5-75CC0A7894A7}" type="sibTrans" cxnId="{DE4D135E-897F-4F7F-A490-8DEF87B84839}">
      <dgm:prSet/>
      <dgm:spPr/>
    </dgm:pt>
    <dgm:pt modelId="{0BB59203-4676-47C3-B9C0-07A355330124}">
      <dgm:prSet phldr="0"/>
      <dgm:spPr/>
      <dgm:t>
        <a:bodyPr/>
        <a:lstStyle/>
        <a:p>
          <a:pPr rtl="0"/>
          <a:r>
            <a:rPr lang="en-US">
              <a:latin typeface="Calibri Light" panose="020F0302020204030204"/>
            </a:rPr>
            <a:t>KEEP RECORD OF SLOW LEARNERS</a:t>
          </a:r>
        </a:p>
      </dgm:t>
    </dgm:pt>
    <dgm:pt modelId="{F1132350-F365-4BA8-85F5-F4408E960D7F}" type="parTrans" cxnId="{CCD15C88-B69F-4DAE-9277-6486A2882A6E}">
      <dgm:prSet/>
      <dgm:spPr/>
    </dgm:pt>
    <dgm:pt modelId="{1CCF32C4-7C6C-40AC-BE68-0A147984C041}" type="sibTrans" cxnId="{CCD15C88-B69F-4DAE-9277-6486A2882A6E}">
      <dgm:prSet/>
      <dgm:spPr/>
    </dgm:pt>
    <dgm:pt modelId="{1C3DCB3C-453C-430E-A7C3-12B31D84A838}">
      <dgm:prSet phldr="0"/>
      <dgm:spPr/>
      <dgm:t>
        <a:bodyPr/>
        <a:lstStyle/>
        <a:p>
          <a:pPr rtl="0"/>
          <a:r>
            <a:rPr lang="en-US">
              <a:latin typeface="Calibri Light" panose="020F0302020204030204"/>
            </a:rPr>
            <a:t>DEPT. AND SEM SEARCH</a:t>
          </a:r>
        </a:p>
      </dgm:t>
    </dgm:pt>
    <dgm:pt modelId="{EA477D12-709B-43E7-A6C6-8E75EC7E97DF}" type="parTrans" cxnId="{DD8E03F1-137D-4FC3-BFDE-9DAE191FC3E2}">
      <dgm:prSet/>
      <dgm:spPr/>
    </dgm:pt>
    <dgm:pt modelId="{59820532-83B2-4F17-A8CA-B9748E5916ED}" type="sibTrans" cxnId="{DD8E03F1-137D-4FC3-BFDE-9DAE191FC3E2}">
      <dgm:prSet/>
      <dgm:spPr/>
    </dgm:pt>
    <dgm:pt modelId="{E8C42208-7579-4703-9EE0-E0698FE2E360}">
      <dgm:prSet phldr="0"/>
      <dgm:spPr/>
      <dgm:t>
        <a:bodyPr/>
        <a:lstStyle/>
        <a:p>
          <a:pPr rtl="0"/>
          <a:r>
            <a:rPr lang="en-US">
              <a:latin typeface="Calibri Light" panose="020F0302020204030204"/>
            </a:rPr>
            <a:t>ALLOT COORDINATORS</a:t>
          </a:r>
        </a:p>
      </dgm:t>
    </dgm:pt>
    <dgm:pt modelId="{4D2BF2C7-3B62-4223-B866-B32B0512B985}" type="parTrans" cxnId="{7F7859BC-A592-452A-84B5-489605608E33}">
      <dgm:prSet/>
      <dgm:spPr/>
    </dgm:pt>
    <dgm:pt modelId="{E734A2CA-FE99-4827-9101-F295B469E856}" type="sibTrans" cxnId="{7F7859BC-A592-452A-84B5-489605608E33}">
      <dgm:prSet/>
      <dgm:spPr/>
    </dgm:pt>
    <dgm:pt modelId="{BD5B926A-6F38-43D3-A7C0-385C74E6E15B}">
      <dgm:prSet phldr="0"/>
      <dgm:spPr/>
      <dgm:t>
        <a:bodyPr/>
        <a:lstStyle/>
        <a:p>
          <a:pPr rtl="0"/>
          <a:r>
            <a:rPr lang="en-US">
              <a:latin typeface="Calibri Light" panose="020F0302020204030204"/>
            </a:rPr>
            <a:t>CHAT SYSTEM</a:t>
          </a:r>
        </a:p>
      </dgm:t>
    </dgm:pt>
    <dgm:pt modelId="{B6EB530B-6754-44BA-9D97-3511BF2F6E85}" type="parTrans" cxnId="{D0EEB85E-CC8B-4A97-9922-DADAF186D95A}">
      <dgm:prSet/>
      <dgm:spPr/>
    </dgm:pt>
    <dgm:pt modelId="{B48A4520-A99E-4811-B222-1557B9A0B97D}" type="sibTrans" cxnId="{D0EEB85E-CC8B-4A97-9922-DADAF186D95A}">
      <dgm:prSet/>
      <dgm:spPr/>
    </dgm:pt>
    <dgm:pt modelId="{AE7FACE6-278B-41B0-8728-E1231BC89438}">
      <dgm:prSet phldr="0"/>
      <dgm:spPr/>
      <dgm:t>
        <a:bodyPr/>
        <a:lstStyle/>
        <a:p>
          <a:pPr rtl="0"/>
          <a:r>
            <a:rPr lang="en-US">
              <a:latin typeface="Calibri Light" panose="020F0302020204030204"/>
            </a:rPr>
            <a:t>SET CRITERIA</a:t>
          </a:r>
        </a:p>
      </dgm:t>
    </dgm:pt>
    <dgm:pt modelId="{EA9F7F4B-B341-4F9C-841F-8F2668C2C82D}" type="parTrans" cxnId="{85109CAD-1836-4457-B340-47352CC37F5A}">
      <dgm:prSet/>
      <dgm:spPr/>
    </dgm:pt>
    <dgm:pt modelId="{E2D7F7A9-1793-425E-8FD0-77DCFF6F302E}" type="sibTrans" cxnId="{85109CAD-1836-4457-B340-47352CC37F5A}">
      <dgm:prSet/>
      <dgm:spPr/>
    </dgm:pt>
    <dgm:pt modelId="{A6E05D95-8504-4861-8480-7A71D22EB7F3}">
      <dgm:prSet phldr="0"/>
      <dgm:spPr/>
      <dgm:t>
        <a:bodyPr/>
        <a:lstStyle/>
        <a:p>
          <a:pPr rtl="0"/>
          <a:r>
            <a:rPr lang="en-US">
              <a:latin typeface="Calibri Light" panose="020F0302020204030204"/>
            </a:rPr>
            <a:t>CHAT SYSTEM</a:t>
          </a:r>
        </a:p>
      </dgm:t>
    </dgm:pt>
    <dgm:pt modelId="{B9ECA7E0-0381-491E-9A51-649726A7F253}" type="parTrans" cxnId="{C35A83DB-54AC-4989-B7B7-D62212585607}">
      <dgm:prSet/>
      <dgm:spPr/>
    </dgm:pt>
    <dgm:pt modelId="{F0C5C67A-29FA-42CE-9E67-32F4E26C7F63}" type="sibTrans" cxnId="{C35A83DB-54AC-4989-B7B7-D62212585607}">
      <dgm:prSet/>
      <dgm:spPr/>
    </dgm:pt>
    <dgm:pt modelId="{03421F1F-39C4-4534-B515-E3B5D9D316CD}" type="pres">
      <dgm:prSet presAssocID="{2319E6DE-4C95-4E99-8312-6D6C583051EC}" presName="theList" presStyleCnt="0">
        <dgm:presLayoutVars>
          <dgm:dir/>
          <dgm:animLvl val="lvl"/>
          <dgm:resizeHandles val="exact"/>
        </dgm:presLayoutVars>
      </dgm:prSet>
      <dgm:spPr/>
    </dgm:pt>
    <dgm:pt modelId="{8488AFFE-82DA-49D4-A0A5-BB38034F2DE7}" type="pres">
      <dgm:prSet presAssocID="{17F3A54F-96C1-4633-8CF2-92A88CF7F96F}" presName="compNode" presStyleCnt="0"/>
      <dgm:spPr/>
    </dgm:pt>
    <dgm:pt modelId="{4218AA5C-E917-464F-B7B9-5684FB761CD6}" type="pres">
      <dgm:prSet presAssocID="{17F3A54F-96C1-4633-8CF2-92A88CF7F96F}" presName="aNode" presStyleLbl="bgShp" presStyleIdx="0" presStyleCnt="4"/>
      <dgm:spPr/>
    </dgm:pt>
    <dgm:pt modelId="{C833A413-CB36-461E-A936-5CC0BA0EC71D}" type="pres">
      <dgm:prSet presAssocID="{17F3A54F-96C1-4633-8CF2-92A88CF7F96F}" presName="textNode" presStyleLbl="bgShp" presStyleIdx="0" presStyleCnt="4"/>
      <dgm:spPr/>
    </dgm:pt>
    <dgm:pt modelId="{55C024C1-26CC-4F3F-92DB-5B47A06959FF}" type="pres">
      <dgm:prSet presAssocID="{17F3A54F-96C1-4633-8CF2-92A88CF7F96F}" presName="compChildNode" presStyleCnt="0"/>
      <dgm:spPr/>
    </dgm:pt>
    <dgm:pt modelId="{EC05ADFA-756E-49D4-9F80-28FC562A7C8D}" type="pres">
      <dgm:prSet presAssocID="{17F3A54F-96C1-4633-8CF2-92A88CF7F96F}" presName="theInnerList" presStyleCnt="0"/>
      <dgm:spPr/>
    </dgm:pt>
    <dgm:pt modelId="{C4CB398E-4D0D-4E79-808F-83E8E9C23271}" type="pres">
      <dgm:prSet presAssocID="{9544C8A0-A956-44AE-BCD7-813166B03A99}" presName="childNode" presStyleLbl="node1" presStyleIdx="0" presStyleCnt="13">
        <dgm:presLayoutVars>
          <dgm:bulletEnabled val="1"/>
        </dgm:presLayoutVars>
      </dgm:prSet>
      <dgm:spPr/>
    </dgm:pt>
    <dgm:pt modelId="{C1F6FA07-13F6-4D7D-AF1C-BDCCEFBBD57C}" type="pres">
      <dgm:prSet presAssocID="{9544C8A0-A956-44AE-BCD7-813166B03A99}" presName="aSpace2" presStyleCnt="0"/>
      <dgm:spPr/>
    </dgm:pt>
    <dgm:pt modelId="{4E58588F-7601-46A6-8C40-950B934F2D46}" type="pres">
      <dgm:prSet presAssocID="{E8C42208-7579-4703-9EE0-E0698FE2E360}" presName="childNode" presStyleLbl="node1" presStyleIdx="1" presStyleCnt="13">
        <dgm:presLayoutVars>
          <dgm:bulletEnabled val="1"/>
        </dgm:presLayoutVars>
      </dgm:prSet>
      <dgm:spPr/>
    </dgm:pt>
    <dgm:pt modelId="{960050AD-857D-4462-9611-2B343D25C5B3}" type="pres">
      <dgm:prSet presAssocID="{E8C42208-7579-4703-9EE0-E0698FE2E360}" presName="aSpace2" presStyleCnt="0"/>
      <dgm:spPr/>
    </dgm:pt>
    <dgm:pt modelId="{79C2A0F6-7DAA-47CF-8C6B-BE8DAA4A5D28}" type="pres">
      <dgm:prSet presAssocID="{AE7FACE6-278B-41B0-8728-E1231BC89438}" presName="childNode" presStyleLbl="node1" presStyleIdx="2" presStyleCnt="13">
        <dgm:presLayoutVars>
          <dgm:bulletEnabled val="1"/>
        </dgm:presLayoutVars>
      </dgm:prSet>
      <dgm:spPr/>
    </dgm:pt>
    <dgm:pt modelId="{5B0E14F4-6690-4E8E-B4BD-FCF8851BF04A}" type="pres">
      <dgm:prSet presAssocID="{AE7FACE6-278B-41B0-8728-E1231BC89438}" presName="aSpace2" presStyleCnt="0"/>
      <dgm:spPr/>
    </dgm:pt>
    <dgm:pt modelId="{BD274EB8-0B49-488D-8323-2440B2D7CA77}" type="pres">
      <dgm:prSet presAssocID="{3A247144-4BA1-44B7-AF61-07F429078713}" presName="childNode" presStyleLbl="node1" presStyleIdx="3" presStyleCnt="13">
        <dgm:presLayoutVars>
          <dgm:bulletEnabled val="1"/>
        </dgm:presLayoutVars>
      </dgm:prSet>
      <dgm:spPr/>
    </dgm:pt>
    <dgm:pt modelId="{121FD927-765C-435E-8986-873827FECA24}" type="pres">
      <dgm:prSet presAssocID="{17F3A54F-96C1-4633-8CF2-92A88CF7F96F}" presName="aSpace" presStyleCnt="0"/>
      <dgm:spPr/>
    </dgm:pt>
    <dgm:pt modelId="{C6CE0CC2-88FA-450E-B353-A2A3868F8FAA}" type="pres">
      <dgm:prSet presAssocID="{84AD0CEE-EF1C-4215-B56E-76A52B2A9D7E}" presName="compNode" presStyleCnt="0"/>
      <dgm:spPr/>
    </dgm:pt>
    <dgm:pt modelId="{0A452F80-3A39-4D84-9E9C-46818860CCFD}" type="pres">
      <dgm:prSet presAssocID="{84AD0CEE-EF1C-4215-B56E-76A52B2A9D7E}" presName="aNode" presStyleLbl="bgShp" presStyleIdx="1" presStyleCnt="4"/>
      <dgm:spPr/>
    </dgm:pt>
    <dgm:pt modelId="{D3E83C6B-E590-485B-919C-A6E889B5082B}" type="pres">
      <dgm:prSet presAssocID="{84AD0CEE-EF1C-4215-B56E-76A52B2A9D7E}" presName="textNode" presStyleLbl="bgShp" presStyleIdx="1" presStyleCnt="4"/>
      <dgm:spPr/>
    </dgm:pt>
    <dgm:pt modelId="{8C9B1042-564F-451D-85B7-69E558379945}" type="pres">
      <dgm:prSet presAssocID="{84AD0CEE-EF1C-4215-B56E-76A52B2A9D7E}" presName="compChildNode" presStyleCnt="0"/>
      <dgm:spPr/>
    </dgm:pt>
    <dgm:pt modelId="{D7951CD1-A662-4CA8-B585-5D8077C71A70}" type="pres">
      <dgm:prSet presAssocID="{84AD0CEE-EF1C-4215-B56E-76A52B2A9D7E}" presName="theInnerList" presStyleCnt="0"/>
      <dgm:spPr/>
    </dgm:pt>
    <dgm:pt modelId="{EEA8D5EA-E3CD-4B01-9302-60640D15A1BB}" type="pres">
      <dgm:prSet presAssocID="{1C3DCB3C-453C-430E-A7C3-12B31D84A838}" presName="childNode" presStyleLbl="node1" presStyleIdx="4" presStyleCnt="13">
        <dgm:presLayoutVars>
          <dgm:bulletEnabled val="1"/>
        </dgm:presLayoutVars>
      </dgm:prSet>
      <dgm:spPr/>
    </dgm:pt>
    <dgm:pt modelId="{5227FCF8-7E2B-442F-8745-BB5BCDA1318A}" type="pres">
      <dgm:prSet presAssocID="{1C3DCB3C-453C-430E-A7C3-12B31D84A838}" presName="aSpace2" presStyleCnt="0"/>
      <dgm:spPr/>
    </dgm:pt>
    <dgm:pt modelId="{06CCCB0E-9873-43C4-B89D-F7AF7BC645C6}" type="pres">
      <dgm:prSet presAssocID="{65BC8B9F-C8FE-492F-B744-8586E2A3A125}" presName="childNode" presStyleLbl="node1" presStyleIdx="5" presStyleCnt="13">
        <dgm:presLayoutVars>
          <dgm:bulletEnabled val="1"/>
        </dgm:presLayoutVars>
      </dgm:prSet>
      <dgm:spPr/>
    </dgm:pt>
    <dgm:pt modelId="{0E57FD3D-905D-493D-B023-C6DB33AF7920}" type="pres">
      <dgm:prSet presAssocID="{65BC8B9F-C8FE-492F-B744-8586E2A3A125}" presName="aSpace2" presStyleCnt="0"/>
      <dgm:spPr/>
    </dgm:pt>
    <dgm:pt modelId="{8687F66B-8087-4AE9-A0AF-43F6177125F0}" type="pres">
      <dgm:prSet presAssocID="{9B06E14A-0B3A-4519-A8F0-D174ECC0FD92}" presName="childNode" presStyleLbl="node1" presStyleIdx="6" presStyleCnt="13">
        <dgm:presLayoutVars>
          <dgm:bulletEnabled val="1"/>
        </dgm:presLayoutVars>
      </dgm:prSet>
      <dgm:spPr/>
    </dgm:pt>
    <dgm:pt modelId="{0AB2634F-5EBF-4011-865E-FD099FBD7EC5}" type="pres">
      <dgm:prSet presAssocID="{84AD0CEE-EF1C-4215-B56E-76A52B2A9D7E}" presName="aSpace" presStyleCnt="0"/>
      <dgm:spPr/>
    </dgm:pt>
    <dgm:pt modelId="{DC00F3D3-190D-4B4E-9731-B9F11BE2FF16}" type="pres">
      <dgm:prSet presAssocID="{A7C7DAC9-CA99-4414-9482-B7FFE3803463}" presName="compNode" presStyleCnt="0"/>
      <dgm:spPr/>
    </dgm:pt>
    <dgm:pt modelId="{BE177020-762D-4F4A-B31E-2D5203E7D0DF}" type="pres">
      <dgm:prSet presAssocID="{A7C7DAC9-CA99-4414-9482-B7FFE3803463}" presName="aNode" presStyleLbl="bgShp" presStyleIdx="2" presStyleCnt="4"/>
      <dgm:spPr/>
    </dgm:pt>
    <dgm:pt modelId="{1EBC3E6A-B289-4F4D-99CA-16A2A03C7163}" type="pres">
      <dgm:prSet presAssocID="{A7C7DAC9-CA99-4414-9482-B7FFE3803463}" presName="textNode" presStyleLbl="bgShp" presStyleIdx="2" presStyleCnt="4"/>
      <dgm:spPr/>
    </dgm:pt>
    <dgm:pt modelId="{23AB99CC-A795-494A-8614-39B1FFE8BF23}" type="pres">
      <dgm:prSet presAssocID="{A7C7DAC9-CA99-4414-9482-B7FFE3803463}" presName="compChildNode" presStyleCnt="0"/>
      <dgm:spPr/>
    </dgm:pt>
    <dgm:pt modelId="{4DB84A85-CC5E-4C8B-A7E7-D6B7E3DFF326}" type="pres">
      <dgm:prSet presAssocID="{A7C7DAC9-CA99-4414-9482-B7FFE3803463}" presName="theInnerList" presStyleCnt="0"/>
      <dgm:spPr/>
    </dgm:pt>
    <dgm:pt modelId="{FBE11401-24B3-4BCD-A768-0D6BA855A6D4}" type="pres">
      <dgm:prSet presAssocID="{BD5B926A-6F38-43D3-A7C0-385C74E6E15B}" presName="childNode" presStyleLbl="node1" presStyleIdx="7" presStyleCnt="13">
        <dgm:presLayoutVars>
          <dgm:bulletEnabled val="1"/>
        </dgm:presLayoutVars>
      </dgm:prSet>
      <dgm:spPr/>
    </dgm:pt>
    <dgm:pt modelId="{2F559275-D07A-4570-8EE0-E8451CC0AC9A}" type="pres">
      <dgm:prSet presAssocID="{BD5B926A-6F38-43D3-A7C0-385C74E6E15B}" presName="aSpace2" presStyleCnt="0"/>
      <dgm:spPr/>
    </dgm:pt>
    <dgm:pt modelId="{76E5FB19-98F8-49DA-88C9-5278334B4012}" type="pres">
      <dgm:prSet presAssocID="{D4C966E4-4F68-47B8-80AD-F7DD555FE8B4}" presName="childNode" presStyleLbl="node1" presStyleIdx="8" presStyleCnt="13">
        <dgm:presLayoutVars>
          <dgm:bulletEnabled val="1"/>
        </dgm:presLayoutVars>
      </dgm:prSet>
      <dgm:spPr/>
    </dgm:pt>
    <dgm:pt modelId="{C526BB7C-818A-447D-B04B-7AFC16541901}" type="pres">
      <dgm:prSet presAssocID="{D4C966E4-4F68-47B8-80AD-F7DD555FE8B4}" presName="aSpace2" presStyleCnt="0"/>
      <dgm:spPr/>
    </dgm:pt>
    <dgm:pt modelId="{B42CAF1E-BCAD-4244-A24D-A6F55C411149}" type="pres">
      <dgm:prSet presAssocID="{0BB59203-4676-47C3-B9C0-07A355330124}" presName="childNode" presStyleLbl="node1" presStyleIdx="9" presStyleCnt="13">
        <dgm:presLayoutVars>
          <dgm:bulletEnabled val="1"/>
        </dgm:presLayoutVars>
      </dgm:prSet>
      <dgm:spPr/>
    </dgm:pt>
    <dgm:pt modelId="{3BAA5424-5F6F-446B-92EE-9DF1BAEDD3C6}" type="pres">
      <dgm:prSet presAssocID="{A7C7DAC9-CA99-4414-9482-B7FFE3803463}" presName="aSpace" presStyleCnt="0"/>
      <dgm:spPr/>
    </dgm:pt>
    <dgm:pt modelId="{B0A82E68-2B8C-4744-8164-EAF536C8FEC5}" type="pres">
      <dgm:prSet presAssocID="{DFE24945-97D3-4D77-B48F-13DA354AC3D3}" presName="compNode" presStyleCnt="0"/>
      <dgm:spPr/>
    </dgm:pt>
    <dgm:pt modelId="{7689F640-C403-4012-8FC5-7673366C29C2}" type="pres">
      <dgm:prSet presAssocID="{DFE24945-97D3-4D77-B48F-13DA354AC3D3}" presName="aNode" presStyleLbl="bgShp" presStyleIdx="3" presStyleCnt="4"/>
      <dgm:spPr/>
    </dgm:pt>
    <dgm:pt modelId="{8DBBED2A-A61E-4BD1-B703-E09B0353BA73}" type="pres">
      <dgm:prSet presAssocID="{DFE24945-97D3-4D77-B48F-13DA354AC3D3}" presName="textNode" presStyleLbl="bgShp" presStyleIdx="3" presStyleCnt="4"/>
      <dgm:spPr/>
    </dgm:pt>
    <dgm:pt modelId="{172FF926-BA35-4649-80FE-1E773C81EFE3}" type="pres">
      <dgm:prSet presAssocID="{DFE24945-97D3-4D77-B48F-13DA354AC3D3}" presName="compChildNode" presStyleCnt="0"/>
      <dgm:spPr/>
    </dgm:pt>
    <dgm:pt modelId="{30E58170-64D7-4C28-B771-9B41CCBB7825}" type="pres">
      <dgm:prSet presAssocID="{DFE24945-97D3-4D77-B48F-13DA354AC3D3}" presName="theInnerList" presStyleCnt="0"/>
      <dgm:spPr/>
    </dgm:pt>
    <dgm:pt modelId="{94B4F9B2-417F-4768-A3D9-B248C50F5E19}" type="pres">
      <dgm:prSet presAssocID="{D6DF9535-6E12-4F47-9550-2866086D64CC}" presName="childNode" presStyleLbl="node1" presStyleIdx="10" presStyleCnt="13">
        <dgm:presLayoutVars>
          <dgm:bulletEnabled val="1"/>
        </dgm:presLayoutVars>
      </dgm:prSet>
      <dgm:spPr/>
    </dgm:pt>
    <dgm:pt modelId="{8F931B8E-499B-4B17-A5B7-B27A20EB7F26}" type="pres">
      <dgm:prSet presAssocID="{D6DF9535-6E12-4F47-9550-2866086D64CC}" presName="aSpace2" presStyleCnt="0"/>
      <dgm:spPr/>
    </dgm:pt>
    <dgm:pt modelId="{9ECA559F-C034-4D76-8C39-51BBAC352855}" type="pres">
      <dgm:prSet presAssocID="{E6AC3F5F-4DAC-46CC-B2C3-9CD2E7CD51E5}" presName="childNode" presStyleLbl="node1" presStyleIdx="11" presStyleCnt="13">
        <dgm:presLayoutVars>
          <dgm:bulletEnabled val="1"/>
        </dgm:presLayoutVars>
      </dgm:prSet>
      <dgm:spPr/>
    </dgm:pt>
    <dgm:pt modelId="{A1AEFD98-97E9-497E-9AB4-F2AC3122B595}" type="pres">
      <dgm:prSet presAssocID="{E6AC3F5F-4DAC-46CC-B2C3-9CD2E7CD51E5}" presName="aSpace2" presStyleCnt="0"/>
      <dgm:spPr/>
    </dgm:pt>
    <dgm:pt modelId="{2B2C582E-F49D-4EE7-8F56-E7E263B14B19}" type="pres">
      <dgm:prSet presAssocID="{A6E05D95-8504-4861-8480-7A71D22EB7F3}" presName="childNode" presStyleLbl="node1" presStyleIdx="12" presStyleCnt="13">
        <dgm:presLayoutVars>
          <dgm:bulletEnabled val="1"/>
        </dgm:presLayoutVars>
      </dgm:prSet>
      <dgm:spPr/>
    </dgm:pt>
  </dgm:ptLst>
  <dgm:cxnLst>
    <dgm:cxn modelId="{A345B703-94B5-4CBC-97C1-CD81C95EE4D3}" srcId="{17F3A54F-96C1-4633-8CF2-92A88CF7F96F}" destId="{3A247144-4BA1-44B7-AF61-07F429078713}" srcOrd="3" destOrd="0" parTransId="{FD5D53BD-F134-45E9-B9E9-55D59CA431E6}" sibTransId="{26CF2520-1517-4CAC-B0A5-F0C52D602581}"/>
    <dgm:cxn modelId="{902D1911-80F4-4C40-B58D-DE1B9A8345E4}" type="presOf" srcId="{17F3A54F-96C1-4633-8CF2-92A88CF7F96F}" destId="{C833A413-CB36-461E-A936-5CC0BA0EC71D}" srcOrd="1" destOrd="0" presId="urn:microsoft.com/office/officeart/2005/8/layout/lProcess2"/>
    <dgm:cxn modelId="{30AB3817-F404-446B-ADA7-3C89052D1320}" type="presOf" srcId="{D4C966E4-4F68-47B8-80AD-F7DD555FE8B4}" destId="{76E5FB19-98F8-49DA-88C9-5278334B4012}" srcOrd="0" destOrd="0" presId="urn:microsoft.com/office/officeart/2005/8/layout/lProcess2"/>
    <dgm:cxn modelId="{EC1D4824-9C82-4F94-805B-4C4AB357458E}" type="presOf" srcId="{65BC8B9F-C8FE-492F-B744-8586E2A3A125}" destId="{06CCCB0E-9873-43C4-B89D-F7AF7BC645C6}" srcOrd="0" destOrd="0" presId="urn:microsoft.com/office/officeart/2005/8/layout/lProcess2"/>
    <dgm:cxn modelId="{35C73625-FBE8-4676-B136-B203C126FD13}" type="presOf" srcId="{9B06E14A-0B3A-4519-A8F0-D174ECC0FD92}" destId="{8687F66B-8087-4AE9-A0AF-43F6177125F0}" srcOrd="0" destOrd="0" presId="urn:microsoft.com/office/officeart/2005/8/layout/lProcess2"/>
    <dgm:cxn modelId="{AEBC7928-15C7-4A19-81CD-90E346CBE8C2}" srcId="{2319E6DE-4C95-4E99-8312-6D6C583051EC}" destId="{17F3A54F-96C1-4633-8CF2-92A88CF7F96F}" srcOrd="0" destOrd="0" parTransId="{FE266B5E-DFC7-490A-92BD-912CA1363D4D}" sibTransId="{0A995A6C-3010-4F8A-8A01-EE1AA53D9F96}"/>
    <dgm:cxn modelId="{B10BD72A-33BF-42FB-B2EF-95FA6E57D820}" type="presOf" srcId="{A7C7DAC9-CA99-4414-9482-B7FFE3803463}" destId="{BE177020-762D-4F4A-B31E-2D5203E7D0DF}" srcOrd="0" destOrd="0" presId="urn:microsoft.com/office/officeart/2005/8/layout/lProcess2"/>
    <dgm:cxn modelId="{609C6932-CAE0-4AB9-8DE8-8E2243917651}" srcId="{DFE24945-97D3-4D77-B48F-13DA354AC3D3}" destId="{D6DF9535-6E12-4F47-9550-2866086D64CC}" srcOrd="0" destOrd="0" parTransId="{064877F5-2BE5-4764-B590-36F52156215A}" sibTransId="{5C9DBC5F-917E-4B2D-84FA-18873EA5BEE6}"/>
    <dgm:cxn modelId="{5C991435-B521-48BB-B9B5-9711D3C62410}" type="presOf" srcId="{A6E05D95-8504-4861-8480-7A71D22EB7F3}" destId="{2B2C582E-F49D-4EE7-8F56-E7E263B14B19}" srcOrd="0" destOrd="0" presId="urn:microsoft.com/office/officeart/2005/8/layout/lProcess2"/>
    <dgm:cxn modelId="{DE4D135E-897F-4F7F-A490-8DEF87B84839}" srcId="{DFE24945-97D3-4D77-B48F-13DA354AC3D3}" destId="{E6AC3F5F-4DAC-46CC-B2C3-9CD2E7CD51E5}" srcOrd="1" destOrd="0" parTransId="{EBAF9452-A885-418E-98B3-D115240A9819}" sibTransId="{57729D62-8026-4AD5-ACC5-75CC0A7894A7}"/>
    <dgm:cxn modelId="{D0EEB85E-CC8B-4A97-9922-DADAF186D95A}" srcId="{A7C7DAC9-CA99-4414-9482-B7FFE3803463}" destId="{BD5B926A-6F38-43D3-A7C0-385C74E6E15B}" srcOrd="0" destOrd="0" parTransId="{B6EB530B-6754-44BA-9D97-3511BF2F6E85}" sibTransId="{B48A4520-A99E-4811-B222-1557B9A0B97D}"/>
    <dgm:cxn modelId="{8AE02D61-48C7-41D3-8A68-30C5DFBF7B35}" type="presOf" srcId="{D6DF9535-6E12-4F47-9550-2866086D64CC}" destId="{94B4F9B2-417F-4768-A3D9-B248C50F5E19}" srcOrd="0" destOrd="0" presId="urn:microsoft.com/office/officeart/2005/8/layout/lProcess2"/>
    <dgm:cxn modelId="{99A97861-AD85-4CF0-916A-7B7998D43C9E}" type="presOf" srcId="{E6AC3F5F-4DAC-46CC-B2C3-9CD2E7CD51E5}" destId="{9ECA559F-C034-4D76-8C39-51BBAC352855}" srcOrd="0" destOrd="0" presId="urn:microsoft.com/office/officeart/2005/8/layout/lProcess2"/>
    <dgm:cxn modelId="{AD81D346-6DF0-47B2-98DA-A488915F3C3D}" type="presOf" srcId="{2319E6DE-4C95-4E99-8312-6D6C583051EC}" destId="{03421F1F-39C4-4534-B515-E3B5D9D316CD}" srcOrd="0" destOrd="0" presId="urn:microsoft.com/office/officeart/2005/8/layout/lProcess2"/>
    <dgm:cxn modelId="{2E190C48-DFE8-4B60-A109-D40E88532B4D}" type="presOf" srcId="{0BB59203-4676-47C3-B9C0-07A355330124}" destId="{B42CAF1E-BCAD-4244-A24D-A6F55C411149}" srcOrd="0" destOrd="0" presId="urn:microsoft.com/office/officeart/2005/8/layout/lProcess2"/>
    <dgm:cxn modelId="{70061769-514D-4AA6-AF99-558EF47BB4E2}" type="presOf" srcId="{3A247144-4BA1-44B7-AF61-07F429078713}" destId="{BD274EB8-0B49-488D-8323-2440B2D7CA77}" srcOrd="0" destOrd="0" presId="urn:microsoft.com/office/officeart/2005/8/layout/lProcess2"/>
    <dgm:cxn modelId="{91A40C4C-C731-4EB5-9074-2073C04D6939}" srcId="{84AD0CEE-EF1C-4215-B56E-76A52B2A9D7E}" destId="{9B06E14A-0B3A-4519-A8F0-D174ECC0FD92}" srcOrd="2" destOrd="0" parTransId="{3560C9E3-38FC-4624-BF01-D6E9FBCABD5F}" sibTransId="{1875A2CB-A66C-4C0A-93B2-0B71776BDF2A}"/>
    <dgm:cxn modelId="{2A3E6055-D577-476F-8A7F-B59303D56C08}" type="presOf" srcId="{DFE24945-97D3-4D77-B48F-13DA354AC3D3}" destId="{7689F640-C403-4012-8FC5-7673366C29C2}" srcOrd="0" destOrd="0" presId="urn:microsoft.com/office/officeart/2005/8/layout/lProcess2"/>
    <dgm:cxn modelId="{9A0F1C7E-4D03-4701-86C5-13EA21ED74F4}" type="presOf" srcId="{1C3DCB3C-453C-430E-A7C3-12B31D84A838}" destId="{EEA8D5EA-E3CD-4B01-9302-60640D15A1BB}" srcOrd="0" destOrd="0" presId="urn:microsoft.com/office/officeart/2005/8/layout/lProcess2"/>
    <dgm:cxn modelId="{1A3C4285-7FF8-4293-BC2D-A9F5950FAB95}" type="presOf" srcId="{84AD0CEE-EF1C-4215-B56E-76A52B2A9D7E}" destId="{0A452F80-3A39-4D84-9E9C-46818860CCFD}" srcOrd="0" destOrd="0" presId="urn:microsoft.com/office/officeart/2005/8/layout/lProcess2"/>
    <dgm:cxn modelId="{CCD15C88-B69F-4DAE-9277-6486A2882A6E}" srcId="{A7C7DAC9-CA99-4414-9482-B7FFE3803463}" destId="{0BB59203-4676-47C3-B9C0-07A355330124}" srcOrd="2" destOrd="0" parTransId="{F1132350-F365-4BA8-85F5-F4408E960D7F}" sibTransId="{1CCF32C4-7C6C-40AC-BE68-0A147984C041}"/>
    <dgm:cxn modelId="{36380091-FD0E-4DEB-B22B-0E5EA6E8CA7B}" type="presOf" srcId="{DFE24945-97D3-4D77-B48F-13DA354AC3D3}" destId="{8DBBED2A-A61E-4BD1-B703-E09B0353BA73}" srcOrd="1" destOrd="0" presId="urn:microsoft.com/office/officeart/2005/8/layout/lProcess2"/>
    <dgm:cxn modelId="{09B09A99-C987-450D-BAC0-57E6EE64B9AA}" srcId="{84AD0CEE-EF1C-4215-B56E-76A52B2A9D7E}" destId="{65BC8B9F-C8FE-492F-B744-8586E2A3A125}" srcOrd="1" destOrd="0" parTransId="{50192733-E761-4C24-A490-3DF4A7F52E34}" sibTransId="{CE424A8E-2CBA-4D82-9985-B6597DC8F77D}"/>
    <dgm:cxn modelId="{51DEEB9C-B68F-48E4-BD56-B69A25BEBF23}" srcId="{2319E6DE-4C95-4E99-8312-6D6C583051EC}" destId="{A7C7DAC9-CA99-4414-9482-B7FFE3803463}" srcOrd="2" destOrd="0" parTransId="{B50A342A-A763-4E94-A775-3CF06406467B}" sibTransId="{F68FDF94-1201-4958-A9F4-E1B46AE0B757}"/>
    <dgm:cxn modelId="{2AE4569F-230E-4A6E-AB09-4370C167404B}" type="presOf" srcId="{A7C7DAC9-CA99-4414-9482-B7FFE3803463}" destId="{1EBC3E6A-B289-4F4D-99CA-16A2A03C7163}" srcOrd="1" destOrd="0" presId="urn:microsoft.com/office/officeart/2005/8/layout/lProcess2"/>
    <dgm:cxn modelId="{85109CAD-1836-4457-B340-47352CC37F5A}" srcId="{17F3A54F-96C1-4633-8CF2-92A88CF7F96F}" destId="{AE7FACE6-278B-41B0-8728-E1231BC89438}" srcOrd="2" destOrd="0" parTransId="{EA9F7F4B-B341-4F9C-841F-8F2668C2C82D}" sibTransId="{E2D7F7A9-1793-425E-8FD0-77DCFF6F302E}"/>
    <dgm:cxn modelId="{260851BC-A4C7-4D4A-A27E-35810C5C0309}" srcId="{2319E6DE-4C95-4E99-8312-6D6C583051EC}" destId="{DFE24945-97D3-4D77-B48F-13DA354AC3D3}" srcOrd="3" destOrd="0" parTransId="{54756A07-E113-4FED-8F08-E11880C92B62}" sibTransId="{EE709EF1-3C29-45EB-820C-B82AF943314B}"/>
    <dgm:cxn modelId="{7F7859BC-A592-452A-84B5-489605608E33}" srcId="{17F3A54F-96C1-4633-8CF2-92A88CF7F96F}" destId="{E8C42208-7579-4703-9EE0-E0698FE2E360}" srcOrd="1" destOrd="0" parTransId="{4D2BF2C7-3B62-4223-B866-B32B0512B985}" sibTransId="{E734A2CA-FE99-4827-9101-F295B469E856}"/>
    <dgm:cxn modelId="{D50A0AC6-CB0B-47A9-BB6B-BD0B9C77DBF6}" type="presOf" srcId="{E8C42208-7579-4703-9EE0-E0698FE2E360}" destId="{4E58588F-7601-46A6-8C40-950B934F2D46}" srcOrd="0" destOrd="0" presId="urn:microsoft.com/office/officeart/2005/8/layout/lProcess2"/>
    <dgm:cxn modelId="{133B48D7-B85E-489B-AB9B-E57B1283E812}" srcId="{2319E6DE-4C95-4E99-8312-6D6C583051EC}" destId="{84AD0CEE-EF1C-4215-B56E-76A52B2A9D7E}" srcOrd="1" destOrd="0" parTransId="{04090CF4-B7DC-4FEB-A3A9-9B5F4D579218}" sibTransId="{D3483ACD-4041-43EF-96B8-AF0F0EE1A619}"/>
    <dgm:cxn modelId="{E67A89D8-2CF0-49C5-B2E8-D641CC5D3E4F}" type="presOf" srcId="{84AD0CEE-EF1C-4215-B56E-76A52B2A9D7E}" destId="{D3E83C6B-E590-485B-919C-A6E889B5082B}" srcOrd="1" destOrd="0" presId="urn:microsoft.com/office/officeart/2005/8/layout/lProcess2"/>
    <dgm:cxn modelId="{C35A83DB-54AC-4989-B7B7-D62212585607}" srcId="{DFE24945-97D3-4D77-B48F-13DA354AC3D3}" destId="{A6E05D95-8504-4861-8480-7A71D22EB7F3}" srcOrd="2" destOrd="0" parTransId="{B9ECA7E0-0381-491E-9A51-649726A7F253}" sibTransId="{F0C5C67A-29FA-42CE-9E67-32F4E26C7F63}"/>
    <dgm:cxn modelId="{D16263DC-9966-4690-AC29-E218B3FC79CB}" type="presOf" srcId="{9544C8A0-A956-44AE-BCD7-813166B03A99}" destId="{C4CB398E-4D0D-4E79-808F-83E8E9C23271}" srcOrd="0" destOrd="0" presId="urn:microsoft.com/office/officeart/2005/8/layout/lProcess2"/>
    <dgm:cxn modelId="{FA03ABE4-C442-4349-9921-57201F443CEA}" type="presOf" srcId="{AE7FACE6-278B-41B0-8728-E1231BC89438}" destId="{79C2A0F6-7DAA-47CF-8C6B-BE8DAA4A5D28}" srcOrd="0" destOrd="0" presId="urn:microsoft.com/office/officeart/2005/8/layout/lProcess2"/>
    <dgm:cxn modelId="{39258AEE-E738-43A6-82DD-6930300985D3}" srcId="{17F3A54F-96C1-4633-8CF2-92A88CF7F96F}" destId="{9544C8A0-A956-44AE-BCD7-813166B03A99}" srcOrd="0" destOrd="0" parTransId="{1A3AF63C-FFCD-4493-A5CC-13D42C5DEA7C}" sibTransId="{E90374C1-7618-4303-A4BA-CABD70D88296}"/>
    <dgm:cxn modelId="{4AF8A5EE-EEA7-46DE-8825-B5ABBAF5E759}" type="presOf" srcId="{BD5B926A-6F38-43D3-A7C0-385C74E6E15B}" destId="{FBE11401-24B3-4BCD-A768-0D6BA855A6D4}" srcOrd="0" destOrd="0" presId="urn:microsoft.com/office/officeart/2005/8/layout/lProcess2"/>
    <dgm:cxn modelId="{DD8E03F1-137D-4FC3-BFDE-9DAE191FC3E2}" srcId="{84AD0CEE-EF1C-4215-B56E-76A52B2A9D7E}" destId="{1C3DCB3C-453C-430E-A7C3-12B31D84A838}" srcOrd="0" destOrd="0" parTransId="{EA477D12-709B-43E7-A6C6-8E75EC7E97DF}" sibTransId="{59820532-83B2-4F17-A8CA-B9748E5916ED}"/>
    <dgm:cxn modelId="{671750F9-AABD-4EDA-A5AD-B54638261086}" srcId="{A7C7DAC9-CA99-4414-9482-B7FFE3803463}" destId="{D4C966E4-4F68-47B8-80AD-F7DD555FE8B4}" srcOrd="1" destOrd="0" parTransId="{9B5C8E40-AF0A-4025-AC36-73F3ED2A9063}" sibTransId="{07B4EB64-610B-47F7-ACF1-156813839C77}"/>
    <dgm:cxn modelId="{24BA27FC-CCA8-4BF9-8C6F-9541B028E620}" type="presOf" srcId="{17F3A54F-96C1-4633-8CF2-92A88CF7F96F}" destId="{4218AA5C-E917-464F-B7B9-5684FB761CD6}" srcOrd="0" destOrd="0" presId="urn:microsoft.com/office/officeart/2005/8/layout/lProcess2"/>
    <dgm:cxn modelId="{2CCC9388-B02B-4806-AABF-12402A3E51B9}" type="presParOf" srcId="{03421F1F-39C4-4534-B515-E3B5D9D316CD}" destId="{8488AFFE-82DA-49D4-A0A5-BB38034F2DE7}" srcOrd="0" destOrd="0" presId="urn:microsoft.com/office/officeart/2005/8/layout/lProcess2"/>
    <dgm:cxn modelId="{5AFBE0B2-8123-4FAF-80BC-0A9AA8B88F3D}" type="presParOf" srcId="{8488AFFE-82DA-49D4-A0A5-BB38034F2DE7}" destId="{4218AA5C-E917-464F-B7B9-5684FB761CD6}" srcOrd="0" destOrd="0" presId="urn:microsoft.com/office/officeart/2005/8/layout/lProcess2"/>
    <dgm:cxn modelId="{9015AF69-0D3D-44E5-974C-B0545FB6D18A}" type="presParOf" srcId="{8488AFFE-82DA-49D4-A0A5-BB38034F2DE7}" destId="{C833A413-CB36-461E-A936-5CC0BA0EC71D}" srcOrd="1" destOrd="0" presId="urn:microsoft.com/office/officeart/2005/8/layout/lProcess2"/>
    <dgm:cxn modelId="{529242BF-2648-44E4-9860-6F0DD8452BFC}" type="presParOf" srcId="{8488AFFE-82DA-49D4-A0A5-BB38034F2DE7}" destId="{55C024C1-26CC-4F3F-92DB-5B47A06959FF}" srcOrd="2" destOrd="0" presId="urn:microsoft.com/office/officeart/2005/8/layout/lProcess2"/>
    <dgm:cxn modelId="{A0D6BF2A-D162-49DD-A479-9A892DEAB734}" type="presParOf" srcId="{55C024C1-26CC-4F3F-92DB-5B47A06959FF}" destId="{EC05ADFA-756E-49D4-9F80-28FC562A7C8D}" srcOrd="0" destOrd="0" presId="urn:microsoft.com/office/officeart/2005/8/layout/lProcess2"/>
    <dgm:cxn modelId="{CB88B75C-3432-45B0-BC9F-D3FACBADFCB3}" type="presParOf" srcId="{EC05ADFA-756E-49D4-9F80-28FC562A7C8D}" destId="{C4CB398E-4D0D-4E79-808F-83E8E9C23271}" srcOrd="0" destOrd="0" presId="urn:microsoft.com/office/officeart/2005/8/layout/lProcess2"/>
    <dgm:cxn modelId="{FBFBFE25-4A5E-4D5D-AAD5-B7006AD14F51}" type="presParOf" srcId="{EC05ADFA-756E-49D4-9F80-28FC562A7C8D}" destId="{C1F6FA07-13F6-4D7D-AF1C-BDCCEFBBD57C}" srcOrd="1" destOrd="0" presId="urn:microsoft.com/office/officeart/2005/8/layout/lProcess2"/>
    <dgm:cxn modelId="{2E0A2F8B-8419-4549-B1FA-53AD7908892D}" type="presParOf" srcId="{EC05ADFA-756E-49D4-9F80-28FC562A7C8D}" destId="{4E58588F-7601-46A6-8C40-950B934F2D46}" srcOrd="2" destOrd="0" presId="urn:microsoft.com/office/officeart/2005/8/layout/lProcess2"/>
    <dgm:cxn modelId="{F3053038-7DAE-4998-A791-07B98EFF62D0}" type="presParOf" srcId="{EC05ADFA-756E-49D4-9F80-28FC562A7C8D}" destId="{960050AD-857D-4462-9611-2B343D25C5B3}" srcOrd="3" destOrd="0" presId="urn:microsoft.com/office/officeart/2005/8/layout/lProcess2"/>
    <dgm:cxn modelId="{BFC71653-21B1-4F7E-A44B-D6D1EEB3F52B}" type="presParOf" srcId="{EC05ADFA-756E-49D4-9F80-28FC562A7C8D}" destId="{79C2A0F6-7DAA-47CF-8C6B-BE8DAA4A5D28}" srcOrd="4" destOrd="0" presId="urn:microsoft.com/office/officeart/2005/8/layout/lProcess2"/>
    <dgm:cxn modelId="{52CC9389-A401-4014-B8AE-A8D951175A78}" type="presParOf" srcId="{EC05ADFA-756E-49D4-9F80-28FC562A7C8D}" destId="{5B0E14F4-6690-4E8E-B4BD-FCF8851BF04A}" srcOrd="5" destOrd="0" presId="urn:microsoft.com/office/officeart/2005/8/layout/lProcess2"/>
    <dgm:cxn modelId="{7251BB2A-81CA-433B-A31A-87EA22CB82A4}" type="presParOf" srcId="{EC05ADFA-756E-49D4-9F80-28FC562A7C8D}" destId="{BD274EB8-0B49-488D-8323-2440B2D7CA77}" srcOrd="6" destOrd="0" presId="urn:microsoft.com/office/officeart/2005/8/layout/lProcess2"/>
    <dgm:cxn modelId="{CA62CD4D-0CF1-4BEF-88D2-FBDFCA26315A}" type="presParOf" srcId="{03421F1F-39C4-4534-B515-E3B5D9D316CD}" destId="{121FD927-765C-435E-8986-873827FECA24}" srcOrd="1" destOrd="0" presId="urn:microsoft.com/office/officeart/2005/8/layout/lProcess2"/>
    <dgm:cxn modelId="{F89A42C1-E525-45AD-ACBB-74BCD178A901}" type="presParOf" srcId="{03421F1F-39C4-4534-B515-E3B5D9D316CD}" destId="{C6CE0CC2-88FA-450E-B353-A2A3868F8FAA}" srcOrd="2" destOrd="0" presId="urn:microsoft.com/office/officeart/2005/8/layout/lProcess2"/>
    <dgm:cxn modelId="{F089E9E9-E479-4AE3-B990-C52295E6DF0D}" type="presParOf" srcId="{C6CE0CC2-88FA-450E-B353-A2A3868F8FAA}" destId="{0A452F80-3A39-4D84-9E9C-46818860CCFD}" srcOrd="0" destOrd="0" presId="urn:microsoft.com/office/officeart/2005/8/layout/lProcess2"/>
    <dgm:cxn modelId="{55AF0A6A-1620-470B-A829-B0C385597E73}" type="presParOf" srcId="{C6CE0CC2-88FA-450E-B353-A2A3868F8FAA}" destId="{D3E83C6B-E590-485B-919C-A6E889B5082B}" srcOrd="1" destOrd="0" presId="urn:microsoft.com/office/officeart/2005/8/layout/lProcess2"/>
    <dgm:cxn modelId="{508EAEC5-E9C8-4D07-A894-F0B82AADEA39}" type="presParOf" srcId="{C6CE0CC2-88FA-450E-B353-A2A3868F8FAA}" destId="{8C9B1042-564F-451D-85B7-69E558379945}" srcOrd="2" destOrd="0" presId="urn:microsoft.com/office/officeart/2005/8/layout/lProcess2"/>
    <dgm:cxn modelId="{653F485D-4705-4315-9948-5BF94A1646D9}" type="presParOf" srcId="{8C9B1042-564F-451D-85B7-69E558379945}" destId="{D7951CD1-A662-4CA8-B585-5D8077C71A70}" srcOrd="0" destOrd="0" presId="urn:microsoft.com/office/officeart/2005/8/layout/lProcess2"/>
    <dgm:cxn modelId="{A9A05C55-C9E6-41E0-A7A5-0C02035DE4C6}" type="presParOf" srcId="{D7951CD1-A662-4CA8-B585-5D8077C71A70}" destId="{EEA8D5EA-E3CD-4B01-9302-60640D15A1BB}" srcOrd="0" destOrd="0" presId="urn:microsoft.com/office/officeart/2005/8/layout/lProcess2"/>
    <dgm:cxn modelId="{7FD31F2D-38DF-42DD-8B37-C72A8D546FD3}" type="presParOf" srcId="{D7951CD1-A662-4CA8-B585-5D8077C71A70}" destId="{5227FCF8-7E2B-442F-8745-BB5BCDA1318A}" srcOrd="1" destOrd="0" presId="urn:microsoft.com/office/officeart/2005/8/layout/lProcess2"/>
    <dgm:cxn modelId="{532C63AD-5E3B-41A8-9C1E-A2693F1D3C1E}" type="presParOf" srcId="{D7951CD1-A662-4CA8-B585-5D8077C71A70}" destId="{06CCCB0E-9873-43C4-B89D-F7AF7BC645C6}" srcOrd="2" destOrd="0" presId="urn:microsoft.com/office/officeart/2005/8/layout/lProcess2"/>
    <dgm:cxn modelId="{0C234BE3-C703-4401-BB63-5C6489E1167C}" type="presParOf" srcId="{D7951CD1-A662-4CA8-B585-5D8077C71A70}" destId="{0E57FD3D-905D-493D-B023-C6DB33AF7920}" srcOrd="3" destOrd="0" presId="urn:microsoft.com/office/officeart/2005/8/layout/lProcess2"/>
    <dgm:cxn modelId="{526A6DF4-D04E-4B85-9BF2-6EE8046DB254}" type="presParOf" srcId="{D7951CD1-A662-4CA8-B585-5D8077C71A70}" destId="{8687F66B-8087-4AE9-A0AF-43F6177125F0}" srcOrd="4" destOrd="0" presId="urn:microsoft.com/office/officeart/2005/8/layout/lProcess2"/>
    <dgm:cxn modelId="{5848BB4C-CD01-4E5C-8D79-1CCA8DD1C0BE}" type="presParOf" srcId="{03421F1F-39C4-4534-B515-E3B5D9D316CD}" destId="{0AB2634F-5EBF-4011-865E-FD099FBD7EC5}" srcOrd="3" destOrd="0" presId="urn:microsoft.com/office/officeart/2005/8/layout/lProcess2"/>
    <dgm:cxn modelId="{3232909B-AF55-4DA6-A64D-B2A14F1F87E1}" type="presParOf" srcId="{03421F1F-39C4-4534-B515-E3B5D9D316CD}" destId="{DC00F3D3-190D-4B4E-9731-B9F11BE2FF16}" srcOrd="4" destOrd="0" presId="urn:microsoft.com/office/officeart/2005/8/layout/lProcess2"/>
    <dgm:cxn modelId="{0993E208-2C52-4B95-9B37-03FD4BD04037}" type="presParOf" srcId="{DC00F3D3-190D-4B4E-9731-B9F11BE2FF16}" destId="{BE177020-762D-4F4A-B31E-2D5203E7D0DF}" srcOrd="0" destOrd="0" presId="urn:microsoft.com/office/officeart/2005/8/layout/lProcess2"/>
    <dgm:cxn modelId="{46BD14F3-19A7-43C9-87F6-F62A9DA7E223}" type="presParOf" srcId="{DC00F3D3-190D-4B4E-9731-B9F11BE2FF16}" destId="{1EBC3E6A-B289-4F4D-99CA-16A2A03C7163}" srcOrd="1" destOrd="0" presId="urn:microsoft.com/office/officeart/2005/8/layout/lProcess2"/>
    <dgm:cxn modelId="{09582CEC-F874-47E9-9AAD-FFA9B3B02D2F}" type="presParOf" srcId="{DC00F3D3-190D-4B4E-9731-B9F11BE2FF16}" destId="{23AB99CC-A795-494A-8614-39B1FFE8BF23}" srcOrd="2" destOrd="0" presId="urn:microsoft.com/office/officeart/2005/8/layout/lProcess2"/>
    <dgm:cxn modelId="{446D9DEF-7E43-4CE5-80C3-BCF8876714E3}" type="presParOf" srcId="{23AB99CC-A795-494A-8614-39B1FFE8BF23}" destId="{4DB84A85-CC5E-4C8B-A7E7-D6B7E3DFF326}" srcOrd="0" destOrd="0" presId="urn:microsoft.com/office/officeart/2005/8/layout/lProcess2"/>
    <dgm:cxn modelId="{9022A905-B23F-4F5E-8CAC-94C890CB8176}" type="presParOf" srcId="{4DB84A85-CC5E-4C8B-A7E7-D6B7E3DFF326}" destId="{FBE11401-24B3-4BCD-A768-0D6BA855A6D4}" srcOrd="0" destOrd="0" presId="urn:microsoft.com/office/officeart/2005/8/layout/lProcess2"/>
    <dgm:cxn modelId="{5F4D6FD3-E929-497B-A213-8B5C4F36BA77}" type="presParOf" srcId="{4DB84A85-CC5E-4C8B-A7E7-D6B7E3DFF326}" destId="{2F559275-D07A-4570-8EE0-E8451CC0AC9A}" srcOrd="1" destOrd="0" presId="urn:microsoft.com/office/officeart/2005/8/layout/lProcess2"/>
    <dgm:cxn modelId="{B549BE36-5321-4227-9998-17B6AA51EDF8}" type="presParOf" srcId="{4DB84A85-CC5E-4C8B-A7E7-D6B7E3DFF326}" destId="{76E5FB19-98F8-49DA-88C9-5278334B4012}" srcOrd="2" destOrd="0" presId="urn:microsoft.com/office/officeart/2005/8/layout/lProcess2"/>
    <dgm:cxn modelId="{76C76642-6A61-47AA-984F-94D90563DA72}" type="presParOf" srcId="{4DB84A85-CC5E-4C8B-A7E7-D6B7E3DFF326}" destId="{C526BB7C-818A-447D-B04B-7AFC16541901}" srcOrd="3" destOrd="0" presId="urn:microsoft.com/office/officeart/2005/8/layout/lProcess2"/>
    <dgm:cxn modelId="{6D01277F-3973-4FBE-80A8-DC8E3ED2B21E}" type="presParOf" srcId="{4DB84A85-CC5E-4C8B-A7E7-D6B7E3DFF326}" destId="{B42CAF1E-BCAD-4244-A24D-A6F55C411149}" srcOrd="4" destOrd="0" presId="urn:microsoft.com/office/officeart/2005/8/layout/lProcess2"/>
    <dgm:cxn modelId="{B44D2710-CCD3-4D74-9B88-028E330CF6D4}" type="presParOf" srcId="{03421F1F-39C4-4534-B515-E3B5D9D316CD}" destId="{3BAA5424-5F6F-446B-92EE-9DF1BAEDD3C6}" srcOrd="5" destOrd="0" presId="urn:microsoft.com/office/officeart/2005/8/layout/lProcess2"/>
    <dgm:cxn modelId="{D8F23D96-5E45-420D-99F0-255BEE9B4EB1}" type="presParOf" srcId="{03421F1F-39C4-4534-B515-E3B5D9D316CD}" destId="{B0A82E68-2B8C-4744-8164-EAF536C8FEC5}" srcOrd="6" destOrd="0" presId="urn:microsoft.com/office/officeart/2005/8/layout/lProcess2"/>
    <dgm:cxn modelId="{5B1799C0-FF93-45E1-BD88-BA7787AD4B46}" type="presParOf" srcId="{B0A82E68-2B8C-4744-8164-EAF536C8FEC5}" destId="{7689F640-C403-4012-8FC5-7673366C29C2}" srcOrd="0" destOrd="0" presId="urn:microsoft.com/office/officeart/2005/8/layout/lProcess2"/>
    <dgm:cxn modelId="{211C9049-3340-44D4-B48A-0EDAE1C54195}" type="presParOf" srcId="{B0A82E68-2B8C-4744-8164-EAF536C8FEC5}" destId="{8DBBED2A-A61E-4BD1-B703-E09B0353BA73}" srcOrd="1" destOrd="0" presId="urn:microsoft.com/office/officeart/2005/8/layout/lProcess2"/>
    <dgm:cxn modelId="{A13CB69F-A7D5-4913-99A1-22B591405318}" type="presParOf" srcId="{B0A82E68-2B8C-4744-8164-EAF536C8FEC5}" destId="{172FF926-BA35-4649-80FE-1E773C81EFE3}" srcOrd="2" destOrd="0" presId="urn:microsoft.com/office/officeart/2005/8/layout/lProcess2"/>
    <dgm:cxn modelId="{CD5F8EAC-D9B6-4C0E-AA3F-B90D203A453C}" type="presParOf" srcId="{172FF926-BA35-4649-80FE-1E773C81EFE3}" destId="{30E58170-64D7-4C28-B771-9B41CCBB7825}" srcOrd="0" destOrd="0" presId="urn:microsoft.com/office/officeart/2005/8/layout/lProcess2"/>
    <dgm:cxn modelId="{BE930B2B-8504-4A29-892F-98A4C696BE86}" type="presParOf" srcId="{30E58170-64D7-4C28-B771-9B41CCBB7825}" destId="{94B4F9B2-417F-4768-A3D9-B248C50F5E19}" srcOrd="0" destOrd="0" presId="urn:microsoft.com/office/officeart/2005/8/layout/lProcess2"/>
    <dgm:cxn modelId="{A5C5605E-F4F4-4B37-B722-AB9460514190}" type="presParOf" srcId="{30E58170-64D7-4C28-B771-9B41CCBB7825}" destId="{8F931B8E-499B-4B17-A5B7-B27A20EB7F26}" srcOrd="1" destOrd="0" presId="urn:microsoft.com/office/officeart/2005/8/layout/lProcess2"/>
    <dgm:cxn modelId="{B15F3ABC-F2CA-4F44-8D15-62CCF3F08ABF}" type="presParOf" srcId="{30E58170-64D7-4C28-B771-9B41CCBB7825}" destId="{9ECA559F-C034-4D76-8C39-51BBAC352855}" srcOrd="2" destOrd="0" presId="urn:microsoft.com/office/officeart/2005/8/layout/lProcess2"/>
    <dgm:cxn modelId="{332B800D-FF73-4291-933A-E16148A7E0CF}" type="presParOf" srcId="{30E58170-64D7-4C28-B771-9B41CCBB7825}" destId="{A1AEFD98-97E9-497E-9AB4-F2AC3122B595}" srcOrd="3" destOrd="0" presId="urn:microsoft.com/office/officeart/2005/8/layout/lProcess2"/>
    <dgm:cxn modelId="{F476A913-8064-4752-8536-B35099085609}" type="presParOf" srcId="{30E58170-64D7-4C28-B771-9B41CCBB7825}" destId="{2B2C582E-F49D-4EE7-8F56-E7E263B14B19}" srcOrd="4" destOrd="0" presId="urn:microsoft.com/office/officeart/2005/8/layout/l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D3109091-05D6-4419-8568-CFD837CDF804}" type="doc">
      <dgm:prSet loTypeId="urn:microsoft.com/office/officeart/2005/8/layout/default" loCatId="list" qsTypeId="urn:microsoft.com/office/officeart/2005/8/quickstyle/3d2" qsCatId="3D" csTypeId="urn:microsoft.com/office/officeart/2005/8/colors/accent6_2" csCatId="accent6" phldr="1"/>
      <dgm:spPr/>
      <dgm:t>
        <a:bodyPr/>
        <a:lstStyle/>
        <a:p>
          <a:endParaRPr lang="en-US"/>
        </a:p>
      </dgm:t>
    </dgm:pt>
    <dgm:pt modelId="{DD0722B3-DF4D-423B-B974-F28BB2AC2FD6}">
      <dgm:prSet phldrT="[Text]" phldr="0"/>
      <dgm:spPr/>
      <dgm:t>
        <a:bodyPr/>
        <a:lstStyle/>
        <a:p>
          <a:pPr rtl="0"/>
          <a:r>
            <a:rPr lang="en-US" b="1">
              <a:latin typeface="Calibri Light" panose="020F0302020204030204"/>
            </a:rPr>
            <a:t>VIEW LIST OF SLOW LEARNERS</a:t>
          </a:r>
          <a:endParaRPr lang="en-US" b="1"/>
        </a:p>
      </dgm:t>
    </dgm:pt>
    <dgm:pt modelId="{C6B402D7-07FE-4AA4-A5A9-006139EC1947}" type="parTrans" cxnId="{4C703843-B6AD-47FE-8A17-53D5B726C3FE}">
      <dgm:prSet/>
      <dgm:spPr/>
      <dgm:t>
        <a:bodyPr/>
        <a:lstStyle/>
        <a:p>
          <a:endParaRPr lang="en-US"/>
        </a:p>
      </dgm:t>
    </dgm:pt>
    <dgm:pt modelId="{C9E0C18E-8EFC-447C-81FF-CEEF871536C9}" type="sibTrans" cxnId="{4C703843-B6AD-47FE-8A17-53D5B726C3FE}">
      <dgm:prSet/>
      <dgm:spPr/>
      <dgm:t>
        <a:bodyPr/>
        <a:lstStyle/>
        <a:p>
          <a:endParaRPr lang="en-US"/>
        </a:p>
      </dgm:t>
    </dgm:pt>
    <dgm:pt modelId="{AF976360-B94A-4904-94D8-07ABEDE4CB59}">
      <dgm:prSet phldr="0"/>
      <dgm:spPr/>
      <dgm:t>
        <a:bodyPr/>
        <a:lstStyle/>
        <a:p>
          <a:pPr rtl="0"/>
          <a:r>
            <a:rPr lang="en-US" b="1">
              <a:latin typeface="Calibri Light" panose="020F0302020204030204"/>
            </a:rPr>
            <a:t>PTM</a:t>
          </a:r>
        </a:p>
      </dgm:t>
    </dgm:pt>
    <dgm:pt modelId="{94A85E3E-817F-4F04-A02B-5805F8D6A2EB}" type="parTrans" cxnId="{6B802628-E93F-424C-93C8-FACBD3F827CC}">
      <dgm:prSet/>
      <dgm:spPr/>
    </dgm:pt>
    <dgm:pt modelId="{69F4F071-5ADB-47ED-BFEB-23DE397AEB87}" type="sibTrans" cxnId="{6B802628-E93F-424C-93C8-FACBD3F827CC}">
      <dgm:prSet/>
      <dgm:spPr/>
    </dgm:pt>
    <dgm:pt modelId="{93CE2F7E-2D15-4DC6-A80C-6D41965193FB}">
      <dgm:prSet phldr="0"/>
      <dgm:spPr/>
      <dgm:t>
        <a:bodyPr/>
        <a:lstStyle/>
        <a:p>
          <a:r>
            <a:rPr lang="en-US" b="1">
              <a:latin typeface="Calibri Light" panose="020F0302020204030204"/>
            </a:rPr>
            <a:t>ALLOT COUNSELLING/CLASSES</a:t>
          </a:r>
          <a:endParaRPr lang="en-US"/>
        </a:p>
      </dgm:t>
    </dgm:pt>
    <dgm:pt modelId="{FC8EF70B-39DC-459A-A044-9905957C1FFD}" type="parTrans" cxnId="{07B99E4B-77EA-4103-BA43-E81AA0149860}">
      <dgm:prSet/>
      <dgm:spPr/>
    </dgm:pt>
    <dgm:pt modelId="{1D5A7AD8-106A-4D06-8CC9-FD0F52A15E28}" type="sibTrans" cxnId="{07B99E4B-77EA-4103-BA43-E81AA0149860}">
      <dgm:prSet/>
      <dgm:spPr/>
    </dgm:pt>
    <dgm:pt modelId="{73B6D52D-4F15-4D2C-A224-F906631E794F}" type="pres">
      <dgm:prSet presAssocID="{D3109091-05D6-4419-8568-CFD837CDF804}" presName="diagram" presStyleCnt="0">
        <dgm:presLayoutVars>
          <dgm:dir/>
          <dgm:resizeHandles val="exact"/>
        </dgm:presLayoutVars>
      </dgm:prSet>
      <dgm:spPr/>
    </dgm:pt>
    <dgm:pt modelId="{5D768184-D3C0-4EBA-94F1-C431A473A8A7}" type="pres">
      <dgm:prSet presAssocID="{DD0722B3-DF4D-423B-B974-F28BB2AC2FD6}" presName="node" presStyleLbl="node1" presStyleIdx="0" presStyleCnt="3">
        <dgm:presLayoutVars>
          <dgm:bulletEnabled val="1"/>
        </dgm:presLayoutVars>
      </dgm:prSet>
      <dgm:spPr/>
    </dgm:pt>
    <dgm:pt modelId="{9787A185-6B8E-40EB-BE1D-19FF21DA5DE9}" type="pres">
      <dgm:prSet presAssocID="{C9E0C18E-8EFC-447C-81FF-CEEF871536C9}" presName="sibTrans" presStyleCnt="0"/>
      <dgm:spPr/>
    </dgm:pt>
    <dgm:pt modelId="{D02D34C5-11CE-44A4-8F5D-B9B885C32682}" type="pres">
      <dgm:prSet presAssocID="{93CE2F7E-2D15-4DC6-A80C-6D41965193FB}" presName="node" presStyleLbl="node1" presStyleIdx="1" presStyleCnt="3">
        <dgm:presLayoutVars>
          <dgm:bulletEnabled val="1"/>
        </dgm:presLayoutVars>
      </dgm:prSet>
      <dgm:spPr/>
    </dgm:pt>
    <dgm:pt modelId="{C668DDD8-3574-4F21-98BC-E371D46AE926}" type="pres">
      <dgm:prSet presAssocID="{1D5A7AD8-106A-4D06-8CC9-FD0F52A15E28}" presName="sibTrans" presStyleCnt="0"/>
      <dgm:spPr/>
    </dgm:pt>
    <dgm:pt modelId="{65BD0125-5C94-4667-9424-8A1542A877A3}" type="pres">
      <dgm:prSet presAssocID="{AF976360-B94A-4904-94D8-07ABEDE4CB59}" presName="node" presStyleLbl="node1" presStyleIdx="2" presStyleCnt="3">
        <dgm:presLayoutVars>
          <dgm:bulletEnabled val="1"/>
        </dgm:presLayoutVars>
      </dgm:prSet>
      <dgm:spPr/>
    </dgm:pt>
  </dgm:ptLst>
  <dgm:cxnLst>
    <dgm:cxn modelId="{6B802628-E93F-424C-93C8-FACBD3F827CC}" srcId="{D3109091-05D6-4419-8568-CFD837CDF804}" destId="{AF976360-B94A-4904-94D8-07ABEDE4CB59}" srcOrd="2" destOrd="0" parTransId="{94A85E3E-817F-4F04-A02B-5805F8D6A2EB}" sibTransId="{69F4F071-5ADB-47ED-BFEB-23DE397AEB87}"/>
    <dgm:cxn modelId="{4C703843-B6AD-47FE-8A17-53D5B726C3FE}" srcId="{D3109091-05D6-4419-8568-CFD837CDF804}" destId="{DD0722B3-DF4D-423B-B974-F28BB2AC2FD6}" srcOrd="0" destOrd="0" parTransId="{C6B402D7-07FE-4AA4-A5A9-006139EC1947}" sibTransId="{C9E0C18E-8EFC-447C-81FF-CEEF871536C9}"/>
    <dgm:cxn modelId="{8C42B265-18AA-414E-A9A6-E2000A8A4C52}" type="presOf" srcId="{DD0722B3-DF4D-423B-B974-F28BB2AC2FD6}" destId="{5D768184-D3C0-4EBA-94F1-C431A473A8A7}" srcOrd="0" destOrd="0" presId="urn:microsoft.com/office/officeart/2005/8/layout/default"/>
    <dgm:cxn modelId="{DA5E7046-7BEF-424C-BE9F-21D058FB2E52}" type="presOf" srcId="{AF976360-B94A-4904-94D8-07ABEDE4CB59}" destId="{65BD0125-5C94-4667-9424-8A1542A877A3}" srcOrd="0" destOrd="0" presId="urn:microsoft.com/office/officeart/2005/8/layout/default"/>
    <dgm:cxn modelId="{07B99E4B-77EA-4103-BA43-E81AA0149860}" srcId="{D3109091-05D6-4419-8568-CFD837CDF804}" destId="{93CE2F7E-2D15-4DC6-A80C-6D41965193FB}" srcOrd="1" destOrd="0" parTransId="{FC8EF70B-39DC-459A-A044-9905957C1FFD}" sibTransId="{1D5A7AD8-106A-4D06-8CC9-FD0F52A15E28}"/>
    <dgm:cxn modelId="{AEBAFEA5-0B1B-4D33-AC7C-063221125C39}" type="presOf" srcId="{D3109091-05D6-4419-8568-CFD837CDF804}" destId="{73B6D52D-4F15-4D2C-A224-F906631E794F}" srcOrd="0" destOrd="0" presId="urn:microsoft.com/office/officeart/2005/8/layout/default"/>
    <dgm:cxn modelId="{5B4CE0B2-FEE1-47D3-9DCE-9180D2762341}" type="presOf" srcId="{93CE2F7E-2D15-4DC6-A80C-6D41965193FB}" destId="{D02D34C5-11CE-44A4-8F5D-B9B885C32682}" srcOrd="0" destOrd="0" presId="urn:microsoft.com/office/officeart/2005/8/layout/default"/>
    <dgm:cxn modelId="{71632758-84DF-4A3B-8CB8-262934002873}" type="presParOf" srcId="{73B6D52D-4F15-4D2C-A224-F906631E794F}" destId="{5D768184-D3C0-4EBA-94F1-C431A473A8A7}" srcOrd="0" destOrd="0" presId="urn:microsoft.com/office/officeart/2005/8/layout/default"/>
    <dgm:cxn modelId="{292A7EFD-C3D9-4C80-9E74-BC573C22DAEA}" type="presParOf" srcId="{73B6D52D-4F15-4D2C-A224-F906631E794F}" destId="{9787A185-6B8E-40EB-BE1D-19FF21DA5DE9}" srcOrd="1" destOrd="0" presId="urn:microsoft.com/office/officeart/2005/8/layout/default"/>
    <dgm:cxn modelId="{29465227-CBA0-4C7B-BC13-063E4F348D22}" type="presParOf" srcId="{73B6D52D-4F15-4D2C-A224-F906631E794F}" destId="{D02D34C5-11CE-44A4-8F5D-B9B885C32682}" srcOrd="2" destOrd="0" presId="urn:microsoft.com/office/officeart/2005/8/layout/default"/>
    <dgm:cxn modelId="{F9D897CA-1409-4422-9B05-54758507FC6A}" type="presParOf" srcId="{73B6D52D-4F15-4D2C-A224-F906631E794F}" destId="{C668DDD8-3574-4F21-98BC-E371D46AE926}" srcOrd="3" destOrd="0" presId="urn:microsoft.com/office/officeart/2005/8/layout/default"/>
    <dgm:cxn modelId="{B57DC078-4B8D-440F-ACD3-97304DA995E0}" type="presParOf" srcId="{73B6D52D-4F15-4D2C-A224-F906631E794F}" destId="{65BD0125-5C94-4667-9424-8A1542A877A3}" srcOrd="4"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D3109091-05D6-4419-8568-CFD837CDF804}" type="doc">
      <dgm:prSet loTypeId="urn:microsoft.com/office/officeart/2005/8/layout/default" loCatId="list" qsTypeId="urn:microsoft.com/office/officeart/2005/8/quickstyle/3d2" qsCatId="3D" csTypeId="urn:microsoft.com/office/officeart/2005/8/colors/accent6_2" csCatId="accent6" phldr="1"/>
      <dgm:spPr/>
      <dgm:t>
        <a:bodyPr/>
        <a:lstStyle/>
        <a:p>
          <a:endParaRPr lang="en-US"/>
        </a:p>
      </dgm:t>
    </dgm:pt>
    <dgm:pt modelId="{DD0722B3-DF4D-423B-B974-F28BB2AC2FD6}">
      <dgm:prSet phldrT="[Text]" phldr="0"/>
      <dgm:spPr/>
      <dgm:t>
        <a:bodyPr/>
        <a:lstStyle/>
        <a:p>
          <a:pPr rtl="0"/>
          <a:r>
            <a:rPr lang="en-US" b="1">
              <a:solidFill>
                <a:schemeClr val="tx1"/>
              </a:solidFill>
              <a:latin typeface="Calibri Light" panose="020F0302020204030204"/>
            </a:rPr>
            <a:t>VIEW LIST OF FAST LEARNERS</a:t>
          </a:r>
          <a:endParaRPr lang="en-US" b="1">
            <a:solidFill>
              <a:schemeClr val="tx1"/>
            </a:solidFill>
          </a:endParaRPr>
        </a:p>
      </dgm:t>
    </dgm:pt>
    <dgm:pt modelId="{C6B402D7-07FE-4AA4-A5A9-006139EC1947}" type="parTrans" cxnId="{4C703843-B6AD-47FE-8A17-53D5B726C3FE}">
      <dgm:prSet/>
      <dgm:spPr/>
      <dgm:t>
        <a:bodyPr/>
        <a:lstStyle/>
        <a:p>
          <a:endParaRPr lang="en-US"/>
        </a:p>
      </dgm:t>
    </dgm:pt>
    <dgm:pt modelId="{C9E0C18E-8EFC-447C-81FF-CEEF871536C9}" type="sibTrans" cxnId="{4C703843-B6AD-47FE-8A17-53D5B726C3FE}">
      <dgm:prSet/>
      <dgm:spPr/>
      <dgm:t>
        <a:bodyPr/>
        <a:lstStyle/>
        <a:p>
          <a:endParaRPr lang="en-US"/>
        </a:p>
      </dgm:t>
    </dgm:pt>
    <dgm:pt modelId="{793ABDC8-DA84-4847-97B0-6C71D8ECCE5F}">
      <dgm:prSet phldr="0"/>
      <dgm:spPr/>
      <dgm:t>
        <a:bodyPr/>
        <a:lstStyle/>
        <a:p>
          <a:pPr rtl="0"/>
          <a:r>
            <a:rPr lang="en-US" b="1">
              <a:solidFill>
                <a:schemeClr val="tx1"/>
              </a:solidFill>
              <a:latin typeface="Calibri Light" panose="020F0302020204030204"/>
            </a:rPr>
            <a:t>ALLOT SEMINARS/ACTIVITIES</a:t>
          </a:r>
        </a:p>
      </dgm:t>
    </dgm:pt>
    <dgm:pt modelId="{C7912F03-D28A-4985-A954-D24E73BF0A4B}" type="parTrans" cxnId="{ED87EC3E-394C-446A-B79D-A6E76666DE8B}">
      <dgm:prSet/>
      <dgm:spPr/>
    </dgm:pt>
    <dgm:pt modelId="{67DF9C13-6CD6-41CD-A2E0-44E9AE105DEF}" type="sibTrans" cxnId="{ED87EC3E-394C-446A-B79D-A6E76666DE8B}">
      <dgm:prSet/>
      <dgm:spPr/>
    </dgm:pt>
    <dgm:pt modelId="{AF976360-B94A-4904-94D8-07ABEDE4CB59}">
      <dgm:prSet phldr="0"/>
      <dgm:spPr/>
      <dgm:t>
        <a:bodyPr/>
        <a:lstStyle/>
        <a:p>
          <a:pPr rtl="0"/>
          <a:r>
            <a:rPr lang="en-US" b="1">
              <a:solidFill>
                <a:schemeClr val="tx1"/>
              </a:solidFill>
              <a:latin typeface="Calibri Light" panose="020F0302020204030204"/>
            </a:rPr>
            <a:t>INFORM ABOUT PLACEMENTS/EXAMS(career counselling)</a:t>
          </a:r>
        </a:p>
      </dgm:t>
    </dgm:pt>
    <dgm:pt modelId="{94A85E3E-817F-4F04-A02B-5805F8D6A2EB}" type="parTrans" cxnId="{6B802628-E93F-424C-93C8-FACBD3F827CC}">
      <dgm:prSet/>
      <dgm:spPr/>
    </dgm:pt>
    <dgm:pt modelId="{69F4F071-5ADB-47ED-BFEB-23DE397AEB87}" type="sibTrans" cxnId="{6B802628-E93F-424C-93C8-FACBD3F827CC}">
      <dgm:prSet/>
      <dgm:spPr/>
    </dgm:pt>
    <dgm:pt modelId="{73B6D52D-4F15-4D2C-A224-F906631E794F}" type="pres">
      <dgm:prSet presAssocID="{D3109091-05D6-4419-8568-CFD837CDF804}" presName="diagram" presStyleCnt="0">
        <dgm:presLayoutVars>
          <dgm:dir/>
          <dgm:resizeHandles val="exact"/>
        </dgm:presLayoutVars>
      </dgm:prSet>
      <dgm:spPr/>
    </dgm:pt>
    <dgm:pt modelId="{5D768184-D3C0-4EBA-94F1-C431A473A8A7}" type="pres">
      <dgm:prSet presAssocID="{DD0722B3-DF4D-423B-B974-F28BB2AC2FD6}" presName="node" presStyleLbl="node1" presStyleIdx="0" presStyleCnt="3">
        <dgm:presLayoutVars>
          <dgm:bulletEnabled val="1"/>
        </dgm:presLayoutVars>
      </dgm:prSet>
      <dgm:spPr/>
    </dgm:pt>
    <dgm:pt modelId="{9787A185-6B8E-40EB-BE1D-19FF21DA5DE9}" type="pres">
      <dgm:prSet presAssocID="{C9E0C18E-8EFC-447C-81FF-CEEF871536C9}" presName="sibTrans" presStyleCnt="0"/>
      <dgm:spPr/>
    </dgm:pt>
    <dgm:pt modelId="{978C94FA-5ADB-4887-9334-3B102317E4B9}" type="pres">
      <dgm:prSet presAssocID="{793ABDC8-DA84-4847-97B0-6C71D8ECCE5F}" presName="node" presStyleLbl="node1" presStyleIdx="1" presStyleCnt="3">
        <dgm:presLayoutVars>
          <dgm:bulletEnabled val="1"/>
        </dgm:presLayoutVars>
      </dgm:prSet>
      <dgm:spPr/>
    </dgm:pt>
    <dgm:pt modelId="{0C05689E-8379-4185-89BD-2354562A8930}" type="pres">
      <dgm:prSet presAssocID="{67DF9C13-6CD6-41CD-A2E0-44E9AE105DEF}" presName="sibTrans" presStyleCnt="0"/>
      <dgm:spPr/>
    </dgm:pt>
    <dgm:pt modelId="{65BD0125-5C94-4667-9424-8A1542A877A3}" type="pres">
      <dgm:prSet presAssocID="{AF976360-B94A-4904-94D8-07ABEDE4CB59}" presName="node" presStyleLbl="node1" presStyleIdx="2" presStyleCnt="3">
        <dgm:presLayoutVars>
          <dgm:bulletEnabled val="1"/>
        </dgm:presLayoutVars>
      </dgm:prSet>
      <dgm:spPr/>
    </dgm:pt>
  </dgm:ptLst>
  <dgm:cxnLst>
    <dgm:cxn modelId="{06827410-28DC-4E29-93F8-246A9E3CF156}" type="presOf" srcId="{793ABDC8-DA84-4847-97B0-6C71D8ECCE5F}" destId="{978C94FA-5ADB-4887-9334-3B102317E4B9}" srcOrd="0" destOrd="0" presId="urn:microsoft.com/office/officeart/2005/8/layout/default"/>
    <dgm:cxn modelId="{6B802628-E93F-424C-93C8-FACBD3F827CC}" srcId="{D3109091-05D6-4419-8568-CFD837CDF804}" destId="{AF976360-B94A-4904-94D8-07ABEDE4CB59}" srcOrd="2" destOrd="0" parTransId="{94A85E3E-817F-4F04-A02B-5805F8D6A2EB}" sibTransId="{69F4F071-5ADB-47ED-BFEB-23DE397AEB87}"/>
    <dgm:cxn modelId="{ED87EC3E-394C-446A-B79D-A6E76666DE8B}" srcId="{D3109091-05D6-4419-8568-CFD837CDF804}" destId="{793ABDC8-DA84-4847-97B0-6C71D8ECCE5F}" srcOrd="1" destOrd="0" parTransId="{C7912F03-D28A-4985-A954-D24E73BF0A4B}" sibTransId="{67DF9C13-6CD6-41CD-A2E0-44E9AE105DEF}"/>
    <dgm:cxn modelId="{4C703843-B6AD-47FE-8A17-53D5B726C3FE}" srcId="{D3109091-05D6-4419-8568-CFD837CDF804}" destId="{DD0722B3-DF4D-423B-B974-F28BB2AC2FD6}" srcOrd="0" destOrd="0" parTransId="{C6B402D7-07FE-4AA4-A5A9-006139EC1947}" sibTransId="{C9E0C18E-8EFC-447C-81FF-CEEF871536C9}"/>
    <dgm:cxn modelId="{1281B14B-2D03-477C-AF4D-4110CDC657FB}" type="presOf" srcId="{AF976360-B94A-4904-94D8-07ABEDE4CB59}" destId="{65BD0125-5C94-4667-9424-8A1542A877A3}" srcOrd="0" destOrd="0" presId="urn:microsoft.com/office/officeart/2005/8/layout/default"/>
    <dgm:cxn modelId="{AEBAFEA5-0B1B-4D33-AC7C-063221125C39}" type="presOf" srcId="{D3109091-05D6-4419-8568-CFD837CDF804}" destId="{73B6D52D-4F15-4D2C-A224-F906631E794F}" srcOrd="0" destOrd="0" presId="urn:microsoft.com/office/officeart/2005/8/layout/default"/>
    <dgm:cxn modelId="{988919F5-63E5-4C38-923B-3CF97539315F}" type="presOf" srcId="{DD0722B3-DF4D-423B-B974-F28BB2AC2FD6}" destId="{5D768184-D3C0-4EBA-94F1-C431A473A8A7}" srcOrd="0" destOrd="0" presId="urn:microsoft.com/office/officeart/2005/8/layout/default"/>
    <dgm:cxn modelId="{033489FC-2809-417B-87F0-2BDF28DE57FE}" type="presParOf" srcId="{73B6D52D-4F15-4D2C-A224-F906631E794F}" destId="{5D768184-D3C0-4EBA-94F1-C431A473A8A7}" srcOrd="0" destOrd="0" presId="urn:microsoft.com/office/officeart/2005/8/layout/default"/>
    <dgm:cxn modelId="{08BD45BF-97AD-4369-8DAA-873AB57869CD}" type="presParOf" srcId="{73B6D52D-4F15-4D2C-A224-F906631E794F}" destId="{9787A185-6B8E-40EB-BE1D-19FF21DA5DE9}" srcOrd="1" destOrd="0" presId="urn:microsoft.com/office/officeart/2005/8/layout/default"/>
    <dgm:cxn modelId="{7F244DE8-B695-4E42-8505-136742DB418A}" type="presParOf" srcId="{73B6D52D-4F15-4D2C-A224-F906631E794F}" destId="{978C94FA-5ADB-4887-9334-3B102317E4B9}" srcOrd="2" destOrd="0" presId="urn:microsoft.com/office/officeart/2005/8/layout/default"/>
    <dgm:cxn modelId="{16F3C2A5-B4D5-402A-979C-A4A92A3E9CB8}" type="presParOf" srcId="{73B6D52D-4F15-4D2C-A224-F906631E794F}" destId="{0C05689E-8379-4185-89BD-2354562A8930}" srcOrd="3" destOrd="0" presId="urn:microsoft.com/office/officeart/2005/8/layout/default"/>
    <dgm:cxn modelId="{6764B6A5-A398-45E3-B4ED-AD30659296FB}" type="presParOf" srcId="{73B6D52D-4F15-4D2C-A224-F906631E794F}" destId="{65BD0125-5C94-4667-9424-8A1542A877A3}" srcOrd="4" destOrd="0" presId="urn:microsoft.com/office/officeart/2005/8/layout/defaul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198BA3-3DE4-49B1-BD79-BE0C32631888}">
      <dsp:nvSpPr>
        <dsp:cNvPr id="0" name=""/>
        <dsp:cNvSpPr/>
      </dsp:nvSpPr>
      <dsp:spPr>
        <a:xfrm>
          <a:off x="4677" y="522182"/>
          <a:ext cx="2045080" cy="1227048"/>
        </a:xfrm>
        <a:prstGeom prst="roundRect">
          <a:avLst>
            <a:gd name="adj" fmla="val 10000"/>
          </a:avLst>
        </a:prstGeom>
        <a:gradFill rotWithShape="0">
          <a:gsLst>
            <a:gs pos="0">
              <a:schemeClr val="accent6">
                <a:hueOff val="0"/>
                <a:satOff val="0"/>
                <a:lumOff val="0"/>
                <a:alphaOff val="0"/>
                <a:tint val="98000"/>
                <a:lumMod val="100000"/>
              </a:schemeClr>
            </a:gs>
            <a:gs pos="100000">
              <a:schemeClr val="accent6">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rtl="0">
            <a:lnSpc>
              <a:spcPct val="90000"/>
            </a:lnSpc>
            <a:spcBef>
              <a:spcPct val="0"/>
            </a:spcBef>
            <a:spcAft>
              <a:spcPct val="35000"/>
            </a:spcAft>
            <a:buNone/>
          </a:pPr>
          <a:r>
            <a:rPr lang="en-US" sz="2100" b="1" kern="1200"/>
            <a:t>Introduction</a:t>
          </a:r>
        </a:p>
      </dsp:txBody>
      <dsp:txXfrm>
        <a:off x="40616" y="558121"/>
        <a:ext cx="1973202" cy="1155170"/>
      </dsp:txXfrm>
    </dsp:sp>
    <dsp:sp modelId="{1BA8270C-5535-4900-9DC4-B882FEC2665E}">
      <dsp:nvSpPr>
        <dsp:cNvPr id="0" name=""/>
        <dsp:cNvSpPr/>
      </dsp:nvSpPr>
      <dsp:spPr>
        <a:xfrm>
          <a:off x="2229725" y="882116"/>
          <a:ext cx="433557" cy="507180"/>
        </a:xfrm>
        <a:prstGeom prst="rightArrow">
          <a:avLst>
            <a:gd name="adj1" fmla="val 60000"/>
            <a:gd name="adj2" fmla="val 50000"/>
          </a:avLst>
        </a:prstGeom>
        <a:gradFill rotWithShape="0">
          <a:gsLst>
            <a:gs pos="0">
              <a:schemeClr val="accent6">
                <a:tint val="60000"/>
                <a:hueOff val="0"/>
                <a:satOff val="0"/>
                <a:lumOff val="0"/>
                <a:alphaOff val="0"/>
                <a:tint val="98000"/>
                <a:lumMod val="100000"/>
              </a:schemeClr>
            </a:gs>
            <a:gs pos="100000">
              <a:schemeClr val="accent6">
                <a:tint val="60000"/>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a:off x="2229725" y="983552"/>
        <a:ext cx="303490" cy="304308"/>
      </dsp:txXfrm>
    </dsp:sp>
    <dsp:sp modelId="{AECEE22E-2EE5-48A1-9216-AE79BA055114}">
      <dsp:nvSpPr>
        <dsp:cNvPr id="0" name=""/>
        <dsp:cNvSpPr/>
      </dsp:nvSpPr>
      <dsp:spPr>
        <a:xfrm>
          <a:off x="2867790" y="522182"/>
          <a:ext cx="2045080" cy="1227048"/>
        </a:xfrm>
        <a:prstGeom prst="roundRect">
          <a:avLst>
            <a:gd name="adj" fmla="val 10000"/>
          </a:avLst>
        </a:prstGeom>
        <a:gradFill rotWithShape="0">
          <a:gsLst>
            <a:gs pos="0">
              <a:schemeClr val="accent6">
                <a:hueOff val="0"/>
                <a:satOff val="0"/>
                <a:lumOff val="0"/>
                <a:alphaOff val="0"/>
                <a:tint val="98000"/>
                <a:lumMod val="100000"/>
              </a:schemeClr>
            </a:gs>
            <a:gs pos="100000">
              <a:schemeClr val="accent6">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b="1" kern="1200">
              <a:solidFill>
                <a:schemeClr val="tx1"/>
              </a:solidFill>
              <a:latin typeface="Calibri Light" panose="020F0302020204030204"/>
            </a:rPr>
            <a:t>Abstract</a:t>
          </a:r>
          <a:endParaRPr lang="en-US" sz="2100" b="1" kern="1200">
            <a:solidFill>
              <a:schemeClr val="tx1"/>
            </a:solidFill>
          </a:endParaRPr>
        </a:p>
      </dsp:txBody>
      <dsp:txXfrm>
        <a:off x="2903729" y="558121"/>
        <a:ext cx="1973202" cy="1155170"/>
      </dsp:txXfrm>
    </dsp:sp>
    <dsp:sp modelId="{39205124-6765-48E1-A61D-BA9B4096418B}">
      <dsp:nvSpPr>
        <dsp:cNvPr id="0" name=""/>
        <dsp:cNvSpPr/>
      </dsp:nvSpPr>
      <dsp:spPr>
        <a:xfrm>
          <a:off x="5092838" y="882116"/>
          <a:ext cx="433557" cy="507180"/>
        </a:xfrm>
        <a:prstGeom prst="rightArrow">
          <a:avLst>
            <a:gd name="adj1" fmla="val 60000"/>
            <a:gd name="adj2" fmla="val 50000"/>
          </a:avLst>
        </a:prstGeom>
        <a:gradFill rotWithShape="0">
          <a:gsLst>
            <a:gs pos="0">
              <a:schemeClr val="accent6">
                <a:tint val="60000"/>
                <a:hueOff val="0"/>
                <a:satOff val="0"/>
                <a:lumOff val="0"/>
                <a:alphaOff val="0"/>
                <a:tint val="98000"/>
                <a:lumMod val="100000"/>
              </a:schemeClr>
            </a:gs>
            <a:gs pos="100000">
              <a:schemeClr val="accent6">
                <a:tint val="60000"/>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a:off x="5092838" y="983552"/>
        <a:ext cx="303490" cy="304308"/>
      </dsp:txXfrm>
    </dsp:sp>
    <dsp:sp modelId="{0FB1E4A4-7AD2-4420-8A73-BCEF07F2F749}">
      <dsp:nvSpPr>
        <dsp:cNvPr id="0" name=""/>
        <dsp:cNvSpPr/>
      </dsp:nvSpPr>
      <dsp:spPr>
        <a:xfrm>
          <a:off x="5730904" y="522182"/>
          <a:ext cx="2045080" cy="1227048"/>
        </a:xfrm>
        <a:prstGeom prst="roundRect">
          <a:avLst>
            <a:gd name="adj" fmla="val 10000"/>
          </a:avLst>
        </a:prstGeom>
        <a:gradFill rotWithShape="0">
          <a:gsLst>
            <a:gs pos="0">
              <a:schemeClr val="accent6">
                <a:hueOff val="0"/>
                <a:satOff val="0"/>
                <a:lumOff val="0"/>
                <a:alphaOff val="0"/>
                <a:tint val="98000"/>
                <a:lumMod val="100000"/>
              </a:schemeClr>
            </a:gs>
            <a:gs pos="100000">
              <a:schemeClr val="accent6">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b="1" kern="1200">
              <a:solidFill>
                <a:schemeClr val="tx1"/>
              </a:solidFill>
              <a:latin typeface="Calibri Light" panose="020F0302020204030204"/>
            </a:rPr>
            <a:t>Algorithm</a:t>
          </a:r>
          <a:endParaRPr lang="en-US" sz="2100" b="1" kern="1200">
            <a:solidFill>
              <a:schemeClr val="tx1"/>
            </a:solidFill>
          </a:endParaRPr>
        </a:p>
      </dsp:txBody>
      <dsp:txXfrm>
        <a:off x="5766843" y="558121"/>
        <a:ext cx="1973202" cy="1155170"/>
      </dsp:txXfrm>
    </dsp:sp>
    <dsp:sp modelId="{4A5A57D9-D9EC-43C4-A44F-7FD697B9CBAF}">
      <dsp:nvSpPr>
        <dsp:cNvPr id="0" name=""/>
        <dsp:cNvSpPr/>
      </dsp:nvSpPr>
      <dsp:spPr>
        <a:xfrm>
          <a:off x="7955952" y="882116"/>
          <a:ext cx="433557" cy="507180"/>
        </a:xfrm>
        <a:prstGeom prst="rightArrow">
          <a:avLst>
            <a:gd name="adj1" fmla="val 60000"/>
            <a:gd name="adj2" fmla="val 50000"/>
          </a:avLst>
        </a:prstGeom>
        <a:gradFill rotWithShape="0">
          <a:gsLst>
            <a:gs pos="0">
              <a:schemeClr val="accent6">
                <a:tint val="60000"/>
                <a:hueOff val="0"/>
                <a:satOff val="0"/>
                <a:lumOff val="0"/>
                <a:alphaOff val="0"/>
                <a:tint val="98000"/>
                <a:lumMod val="100000"/>
              </a:schemeClr>
            </a:gs>
            <a:gs pos="100000">
              <a:schemeClr val="accent6">
                <a:tint val="60000"/>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a:off x="7955952" y="983552"/>
        <a:ext cx="303490" cy="304308"/>
      </dsp:txXfrm>
    </dsp:sp>
    <dsp:sp modelId="{A13A6CA4-27BF-4C14-82B1-E0CBFB7DDCEE}">
      <dsp:nvSpPr>
        <dsp:cNvPr id="0" name=""/>
        <dsp:cNvSpPr/>
      </dsp:nvSpPr>
      <dsp:spPr>
        <a:xfrm>
          <a:off x="8594017" y="522182"/>
          <a:ext cx="2045080" cy="1227048"/>
        </a:xfrm>
        <a:prstGeom prst="roundRect">
          <a:avLst>
            <a:gd name="adj" fmla="val 10000"/>
          </a:avLst>
        </a:prstGeom>
        <a:gradFill rotWithShape="0">
          <a:gsLst>
            <a:gs pos="0">
              <a:schemeClr val="accent6">
                <a:hueOff val="0"/>
                <a:satOff val="0"/>
                <a:lumOff val="0"/>
                <a:alphaOff val="0"/>
                <a:tint val="98000"/>
                <a:lumMod val="100000"/>
              </a:schemeClr>
            </a:gs>
            <a:gs pos="100000">
              <a:schemeClr val="accent6">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rtl="0">
            <a:lnSpc>
              <a:spcPct val="90000"/>
            </a:lnSpc>
            <a:spcBef>
              <a:spcPct val="0"/>
            </a:spcBef>
            <a:spcAft>
              <a:spcPct val="35000"/>
            </a:spcAft>
            <a:buNone/>
          </a:pPr>
          <a:r>
            <a:rPr lang="en-US" sz="2100" b="1" kern="1200">
              <a:solidFill>
                <a:schemeClr val="tx1"/>
              </a:solidFill>
              <a:latin typeface="Calibri Light" panose="020F0302020204030204"/>
            </a:rPr>
            <a:t>Modules and Features</a:t>
          </a:r>
        </a:p>
      </dsp:txBody>
      <dsp:txXfrm>
        <a:off x="8629956" y="558121"/>
        <a:ext cx="1973202" cy="1155170"/>
      </dsp:txXfrm>
    </dsp:sp>
    <dsp:sp modelId="{6D684848-9A92-41E2-BD28-5D3B8AD1BEEC}">
      <dsp:nvSpPr>
        <dsp:cNvPr id="0" name=""/>
        <dsp:cNvSpPr/>
      </dsp:nvSpPr>
      <dsp:spPr>
        <a:xfrm rot="5400000">
          <a:off x="9399779" y="1892386"/>
          <a:ext cx="433557" cy="507180"/>
        </a:xfrm>
        <a:prstGeom prst="rightArrow">
          <a:avLst>
            <a:gd name="adj1" fmla="val 60000"/>
            <a:gd name="adj2" fmla="val 50000"/>
          </a:avLst>
        </a:prstGeom>
        <a:gradFill rotWithShape="0">
          <a:gsLst>
            <a:gs pos="0">
              <a:schemeClr val="accent6">
                <a:tint val="60000"/>
                <a:hueOff val="0"/>
                <a:satOff val="0"/>
                <a:lumOff val="0"/>
                <a:alphaOff val="0"/>
                <a:tint val="98000"/>
                <a:lumMod val="100000"/>
              </a:schemeClr>
            </a:gs>
            <a:gs pos="100000">
              <a:schemeClr val="accent6">
                <a:tint val="60000"/>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rot="-5400000">
        <a:off x="9464404" y="1929198"/>
        <a:ext cx="304308" cy="303490"/>
      </dsp:txXfrm>
    </dsp:sp>
    <dsp:sp modelId="{44595078-5E54-4F7B-8F40-60B316C3DBC1}">
      <dsp:nvSpPr>
        <dsp:cNvPr id="0" name=""/>
        <dsp:cNvSpPr/>
      </dsp:nvSpPr>
      <dsp:spPr>
        <a:xfrm>
          <a:off x="8594017" y="2567263"/>
          <a:ext cx="2045080" cy="1227048"/>
        </a:xfrm>
        <a:prstGeom prst="roundRect">
          <a:avLst>
            <a:gd name="adj" fmla="val 10000"/>
          </a:avLst>
        </a:prstGeom>
        <a:gradFill rotWithShape="0">
          <a:gsLst>
            <a:gs pos="0">
              <a:schemeClr val="accent6">
                <a:hueOff val="0"/>
                <a:satOff val="0"/>
                <a:lumOff val="0"/>
                <a:alphaOff val="0"/>
                <a:tint val="98000"/>
                <a:lumMod val="100000"/>
              </a:schemeClr>
            </a:gs>
            <a:gs pos="100000">
              <a:schemeClr val="accent6">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rtl="0">
            <a:lnSpc>
              <a:spcPct val="90000"/>
            </a:lnSpc>
            <a:spcBef>
              <a:spcPct val="0"/>
            </a:spcBef>
            <a:spcAft>
              <a:spcPct val="35000"/>
            </a:spcAft>
            <a:buNone/>
          </a:pPr>
          <a:r>
            <a:rPr lang="en-US" sz="2100" b="1" kern="1200">
              <a:solidFill>
                <a:schemeClr val="tx1"/>
              </a:solidFill>
              <a:latin typeface="Calibri Light" panose="020F0302020204030204"/>
            </a:rPr>
            <a:t>Technology and SDLC model used</a:t>
          </a:r>
        </a:p>
      </dsp:txBody>
      <dsp:txXfrm>
        <a:off x="8629956" y="2603202"/>
        <a:ext cx="1973202" cy="1155170"/>
      </dsp:txXfrm>
    </dsp:sp>
    <dsp:sp modelId="{BD57500D-5EA3-4915-A074-FD72511C9808}">
      <dsp:nvSpPr>
        <dsp:cNvPr id="0" name=""/>
        <dsp:cNvSpPr/>
      </dsp:nvSpPr>
      <dsp:spPr>
        <a:xfrm rot="10800000">
          <a:off x="7980493" y="2927197"/>
          <a:ext cx="433557" cy="507180"/>
        </a:xfrm>
        <a:prstGeom prst="rightArrow">
          <a:avLst>
            <a:gd name="adj1" fmla="val 60000"/>
            <a:gd name="adj2" fmla="val 50000"/>
          </a:avLst>
        </a:prstGeom>
        <a:gradFill rotWithShape="0">
          <a:gsLst>
            <a:gs pos="0">
              <a:schemeClr val="accent6">
                <a:tint val="60000"/>
                <a:hueOff val="0"/>
                <a:satOff val="0"/>
                <a:lumOff val="0"/>
                <a:alphaOff val="0"/>
                <a:tint val="98000"/>
                <a:lumMod val="100000"/>
              </a:schemeClr>
            </a:gs>
            <a:gs pos="100000">
              <a:schemeClr val="accent6">
                <a:tint val="60000"/>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rot="10800000">
        <a:off x="8110560" y="3028633"/>
        <a:ext cx="303490" cy="304308"/>
      </dsp:txXfrm>
    </dsp:sp>
    <dsp:sp modelId="{97B48666-B5B9-4731-8101-4A2CAEAAA774}">
      <dsp:nvSpPr>
        <dsp:cNvPr id="0" name=""/>
        <dsp:cNvSpPr/>
      </dsp:nvSpPr>
      <dsp:spPr>
        <a:xfrm>
          <a:off x="5730904" y="2567263"/>
          <a:ext cx="2045080" cy="1227048"/>
        </a:xfrm>
        <a:prstGeom prst="roundRect">
          <a:avLst>
            <a:gd name="adj" fmla="val 10000"/>
          </a:avLst>
        </a:prstGeom>
        <a:gradFill rotWithShape="0">
          <a:gsLst>
            <a:gs pos="0">
              <a:schemeClr val="accent6">
                <a:hueOff val="0"/>
                <a:satOff val="0"/>
                <a:lumOff val="0"/>
                <a:alphaOff val="0"/>
                <a:tint val="98000"/>
                <a:lumMod val="100000"/>
              </a:schemeClr>
            </a:gs>
            <a:gs pos="100000">
              <a:schemeClr val="accent6">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b="1" kern="1200">
              <a:solidFill>
                <a:schemeClr val="tx1"/>
              </a:solidFill>
              <a:latin typeface="Calibri Light" panose="020F0302020204030204"/>
            </a:rPr>
            <a:t>Advantages</a:t>
          </a:r>
          <a:endParaRPr lang="en-US" sz="2100" b="1" kern="1200">
            <a:solidFill>
              <a:schemeClr val="tx1"/>
            </a:solidFill>
          </a:endParaRPr>
        </a:p>
      </dsp:txBody>
      <dsp:txXfrm>
        <a:off x="5766843" y="2603202"/>
        <a:ext cx="1973202" cy="1155170"/>
      </dsp:txXfrm>
    </dsp:sp>
    <dsp:sp modelId="{B48D7E46-586A-4BBD-B225-429B20AB15FB}">
      <dsp:nvSpPr>
        <dsp:cNvPr id="0" name=""/>
        <dsp:cNvSpPr/>
      </dsp:nvSpPr>
      <dsp:spPr>
        <a:xfrm rot="10800000">
          <a:off x="5117379" y="2927197"/>
          <a:ext cx="433557" cy="507180"/>
        </a:xfrm>
        <a:prstGeom prst="rightArrow">
          <a:avLst>
            <a:gd name="adj1" fmla="val 60000"/>
            <a:gd name="adj2" fmla="val 50000"/>
          </a:avLst>
        </a:prstGeom>
        <a:gradFill rotWithShape="0">
          <a:gsLst>
            <a:gs pos="0">
              <a:schemeClr val="accent6">
                <a:tint val="60000"/>
                <a:hueOff val="0"/>
                <a:satOff val="0"/>
                <a:lumOff val="0"/>
                <a:alphaOff val="0"/>
                <a:tint val="98000"/>
                <a:lumMod val="100000"/>
              </a:schemeClr>
            </a:gs>
            <a:gs pos="100000">
              <a:schemeClr val="accent6">
                <a:tint val="60000"/>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rot="10800000">
        <a:off x="5247446" y="3028633"/>
        <a:ext cx="303490" cy="304308"/>
      </dsp:txXfrm>
    </dsp:sp>
    <dsp:sp modelId="{BD91D893-E7D2-423F-BF0D-C3C8DE342A30}">
      <dsp:nvSpPr>
        <dsp:cNvPr id="0" name=""/>
        <dsp:cNvSpPr/>
      </dsp:nvSpPr>
      <dsp:spPr>
        <a:xfrm>
          <a:off x="2867790" y="2567263"/>
          <a:ext cx="2045080" cy="1227048"/>
        </a:xfrm>
        <a:prstGeom prst="roundRect">
          <a:avLst>
            <a:gd name="adj" fmla="val 10000"/>
          </a:avLst>
        </a:prstGeom>
        <a:gradFill rotWithShape="0">
          <a:gsLst>
            <a:gs pos="0">
              <a:schemeClr val="accent6">
                <a:hueOff val="0"/>
                <a:satOff val="0"/>
                <a:lumOff val="0"/>
                <a:alphaOff val="0"/>
                <a:tint val="98000"/>
                <a:lumMod val="100000"/>
              </a:schemeClr>
            </a:gs>
            <a:gs pos="100000">
              <a:schemeClr val="accent6">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rtl="0">
            <a:lnSpc>
              <a:spcPct val="90000"/>
            </a:lnSpc>
            <a:spcBef>
              <a:spcPct val="0"/>
            </a:spcBef>
            <a:spcAft>
              <a:spcPct val="35000"/>
            </a:spcAft>
            <a:buNone/>
          </a:pPr>
          <a:r>
            <a:rPr lang="en-US" sz="2100" b="1" kern="1200">
              <a:solidFill>
                <a:schemeClr val="tx1"/>
              </a:solidFill>
              <a:latin typeface="Calibri Light" panose="020F0302020204030204"/>
            </a:rPr>
            <a:t>DFD, Flowchart, ERD and Architecture</a:t>
          </a:r>
        </a:p>
      </dsp:txBody>
      <dsp:txXfrm>
        <a:off x="2903729" y="2603202"/>
        <a:ext cx="1973202" cy="1155170"/>
      </dsp:txXfrm>
    </dsp:sp>
    <dsp:sp modelId="{A99D2D00-D9E2-4D66-A96F-552F96F41EC5}">
      <dsp:nvSpPr>
        <dsp:cNvPr id="0" name=""/>
        <dsp:cNvSpPr/>
      </dsp:nvSpPr>
      <dsp:spPr>
        <a:xfrm rot="10800000">
          <a:off x="2254266" y="2927197"/>
          <a:ext cx="433557" cy="507180"/>
        </a:xfrm>
        <a:prstGeom prst="rightArrow">
          <a:avLst>
            <a:gd name="adj1" fmla="val 60000"/>
            <a:gd name="adj2" fmla="val 50000"/>
          </a:avLst>
        </a:prstGeom>
        <a:gradFill rotWithShape="0">
          <a:gsLst>
            <a:gs pos="0">
              <a:schemeClr val="accent6">
                <a:tint val="60000"/>
                <a:hueOff val="0"/>
                <a:satOff val="0"/>
                <a:lumOff val="0"/>
                <a:alphaOff val="0"/>
                <a:tint val="98000"/>
                <a:lumMod val="100000"/>
              </a:schemeClr>
            </a:gs>
            <a:gs pos="100000">
              <a:schemeClr val="accent6">
                <a:tint val="60000"/>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rot="10800000">
        <a:off x="2384333" y="3028633"/>
        <a:ext cx="303490" cy="304308"/>
      </dsp:txXfrm>
    </dsp:sp>
    <dsp:sp modelId="{B3E5910A-E534-4A3F-9858-EF73D4C1F3E3}">
      <dsp:nvSpPr>
        <dsp:cNvPr id="0" name=""/>
        <dsp:cNvSpPr/>
      </dsp:nvSpPr>
      <dsp:spPr>
        <a:xfrm>
          <a:off x="4677" y="2567263"/>
          <a:ext cx="2045080" cy="1227048"/>
        </a:xfrm>
        <a:prstGeom prst="roundRect">
          <a:avLst>
            <a:gd name="adj" fmla="val 10000"/>
          </a:avLst>
        </a:prstGeom>
        <a:gradFill rotWithShape="0">
          <a:gsLst>
            <a:gs pos="0">
              <a:schemeClr val="accent6">
                <a:hueOff val="0"/>
                <a:satOff val="0"/>
                <a:lumOff val="0"/>
                <a:alphaOff val="0"/>
                <a:tint val="98000"/>
                <a:lumMod val="100000"/>
              </a:schemeClr>
            </a:gs>
            <a:gs pos="100000">
              <a:schemeClr val="accent6">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b="1" kern="1200">
              <a:solidFill>
                <a:schemeClr val="tx1"/>
              </a:solidFill>
              <a:latin typeface="Calibri Light" panose="020F0302020204030204"/>
            </a:rPr>
            <a:t>Working</a:t>
          </a:r>
        </a:p>
      </dsp:txBody>
      <dsp:txXfrm>
        <a:off x="40616" y="2603202"/>
        <a:ext cx="1973202" cy="1155170"/>
      </dsp:txXfrm>
    </dsp:sp>
    <dsp:sp modelId="{977F5B05-8381-48FC-A29F-9E8DE95227CE}">
      <dsp:nvSpPr>
        <dsp:cNvPr id="0" name=""/>
        <dsp:cNvSpPr/>
      </dsp:nvSpPr>
      <dsp:spPr>
        <a:xfrm rot="5400000">
          <a:off x="810439" y="3937467"/>
          <a:ext cx="433557" cy="507180"/>
        </a:xfrm>
        <a:prstGeom prst="rightArrow">
          <a:avLst>
            <a:gd name="adj1" fmla="val 60000"/>
            <a:gd name="adj2" fmla="val 50000"/>
          </a:avLst>
        </a:prstGeom>
        <a:gradFill rotWithShape="0">
          <a:gsLst>
            <a:gs pos="0">
              <a:schemeClr val="accent6">
                <a:tint val="60000"/>
                <a:hueOff val="0"/>
                <a:satOff val="0"/>
                <a:lumOff val="0"/>
                <a:alphaOff val="0"/>
                <a:tint val="98000"/>
                <a:lumMod val="100000"/>
              </a:schemeClr>
            </a:gs>
            <a:gs pos="100000">
              <a:schemeClr val="accent6">
                <a:tint val="60000"/>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rot="-5400000">
        <a:off x="875064" y="3974279"/>
        <a:ext cx="304308" cy="303490"/>
      </dsp:txXfrm>
    </dsp:sp>
    <dsp:sp modelId="{F8D22D5B-ED0A-42FA-AEF0-EB65ED6D8A8B}">
      <dsp:nvSpPr>
        <dsp:cNvPr id="0" name=""/>
        <dsp:cNvSpPr/>
      </dsp:nvSpPr>
      <dsp:spPr>
        <a:xfrm>
          <a:off x="4677" y="4612344"/>
          <a:ext cx="2045080" cy="1227048"/>
        </a:xfrm>
        <a:prstGeom prst="roundRect">
          <a:avLst>
            <a:gd name="adj" fmla="val 10000"/>
          </a:avLst>
        </a:prstGeom>
        <a:gradFill rotWithShape="0">
          <a:gsLst>
            <a:gs pos="0">
              <a:schemeClr val="accent6">
                <a:hueOff val="0"/>
                <a:satOff val="0"/>
                <a:lumOff val="0"/>
                <a:alphaOff val="0"/>
                <a:tint val="98000"/>
                <a:lumMod val="100000"/>
              </a:schemeClr>
            </a:gs>
            <a:gs pos="100000">
              <a:schemeClr val="accent6">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rtl="0">
            <a:lnSpc>
              <a:spcPct val="90000"/>
            </a:lnSpc>
            <a:spcBef>
              <a:spcPct val="0"/>
            </a:spcBef>
            <a:spcAft>
              <a:spcPct val="35000"/>
            </a:spcAft>
            <a:buNone/>
          </a:pPr>
          <a:r>
            <a:rPr lang="en-US" sz="2100" b="1" kern="1200">
              <a:solidFill>
                <a:schemeClr val="tx1"/>
              </a:solidFill>
              <a:latin typeface="Calibri Light" panose="020F0302020204030204"/>
            </a:rPr>
            <a:t>Future Scope</a:t>
          </a:r>
        </a:p>
      </dsp:txBody>
      <dsp:txXfrm>
        <a:off x="40616" y="4648283"/>
        <a:ext cx="1973202" cy="1155170"/>
      </dsp:txXfrm>
    </dsp:sp>
    <dsp:sp modelId="{4A963625-3115-4204-A69A-7A89EB4B7C70}">
      <dsp:nvSpPr>
        <dsp:cNvPr id="0" name=""/>
        <dsp:cNvSpPr/>
      </dsp:nvSpPr>
      <dsp:spPr>
        <a:xfrm>
          <a:off x="2229725" y="4972278"/>
          <a:ext cx="433557" cy="507180"/>
        </a:xfrm>
        <a:prstGeom prst="rightArrow">
          <a:avLst>
            <a:gd name="adj1" fmla="val 60000"/>
            <a:gd name="adj2" fmla="val 50000"/>
          </a:avLst>
        </a:prstGeom>
        <a:gradFill rotWithShape="0">
          <a:gsLst>
            <a:gs pos="0">
              <a:schemeClr val="accent6">
                <a:tint val="60000"/>
                <a:hueOff val="0"/>
                <a:satOff val="0"/>
                <a:lumOff val="0"/>
                <a:alphaOff val="0"/>
                <a:tint val="98000"/>
                <a:lumMod val="100000"/>
              </a:schemeClr>
            </a:gs>
            <a:gs pos="100000">
              <a:schemeClr val="accent6">
                <a:tint val="60000"/>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a:off x="2229725" y="5073714"/>
        <a:ext cx="303490" cy="304308"/>
      </dsp:txXfrm>
    </dsp:sp>
    <dsp:sp modelId="{8EF27A36-02CA-4735-9D74-69162C4E84C0}">
      <dsp:nvSpPr>
        <dsp:cNvPr id="0" name=""/>
        <dsp:cNvSpPr/>
      </dsp:nvSpPr>
      <dsp:spPr>
        <a:xfrm>
          <a:off x="2867790" y="4612344"/>
          <a:ext cx="2045080" cy="1227048"/>
        </a:xfrm>
        <a:prstGeom prst="roundRect">
          <a:avLst>
            <a:gd name="adj" fmla="val 10000"/>
          </a:avLst>
        </a:prstGeom>
        <a:gradFill rotWithShape="0">
          <a:gsLst>
            <a:gs pos="0">
              <a:schemeClr val="accent6">
                <a:hueOff val="0"/>
                <a:satOff val="0"/>
                <a:lumOff val="0"/>
                <a:alphaOff val="0"/>
                <a:tint val="98000"/>
                <a:lumMod val="100000"/>
              </a:schemeClr>
            </a:gs>
            <a:gs pos="100000">
              <a:schemeClr val="accent6">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b="1" kern="1200">
              <a:solidFill>
                <a:schemeClr val="tx1"/>
              </a:solidFill>
              <a:latin typeface="Calibri Light" panose="020F0302020204030204"/>
            </a:rPr>
            <a:t>Conclusion</a:t>
          </a:r>
        </a:p>
      </dsp:txBody>
      <dsp:txXfrm>
        <a:off x="2903729" y="4648283"/>
        <a:ext cx="1973202" cy="1155170"/>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D403A4-A715-4151-864C-A2E9C74A87E7}">
      <dsp:nvSpPr>
        <dsp:cNvPr id="0" name=""/>
        <dsp:cNvSpPr/>
      </dsp:nvSpPr>
      <dsp:spPr>
        <a:xfrm>
          <a:off x="837" y="430075"/>
          <a:ext cx="3604212" cy="4325054"/>
        </a:xfrm>
        <a:prstGeom prst="roundRect">
          <a:avLst>
            <a:gd name="adj" fmla="val 5000"/>
          </a:avLst>
        </a:prstGeom>
        <a:solidFill>
          <a:schemeClr val="accent6">
            <a:shade val="80000"/>
            <a:hueOff val="0"/>
            <a:satOff val="0"/>
            <a:lumOff val="0"/>
            <a:alphaOff val="0"/>
          </a:schemeClr>
        </a:solidFill>
        <a:ln>
          <a:noFill/>
        </a:ln>
        <a:effectLst>
          <a:outerShdw blurRad="50800" dist="381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0" tIns="140589" rIns="182245" bIns="0" numCol="1" spcCol="1270" anchor="t" anchorCtr="0">
          <a:noAutofit/>
        </a:bodyPr>
        <a:lstStyle/>
        <a:p>
          <a:pPr marL="0" lvl="0" indent="0" algn="r" defTabSz="1822450">
            <a:lnSpc>
              <a:spcPct val="90000"/>
            </a:lnSpc>
            <a:spcBef>
              <a:spcPct val="0"/>
            </a:spcBef>
            <a:spcAft>
              <a:spcPct val="35000"/>
            </a:spcAft>
            <a:buNone/>
          </a:pPr>
          <a:r>
            <a:rPr lang="en-US" sz="4100" b="1" kern="1200">
              <a:latin typeface="Calibri Light"/>
              <a:cs typeface="Calibri Light"/>
            </a:rPr>
            <a:t>BACKEND</a:t>
          </a:r>
        </a:p>
      </dsp:txBody>
      <dsp:txXfrm rot="16200000">
        <a:off x="-1412013" y="1842926"/>
        <a:ext cx="3546544" cy="720842"/>
      </dsp:txXfrm>
    </dsp:sp>
    <dsp:sp modelId="{9F4C93FB-EB68-4E6F-A9F3-255B67E832B3}">
      <dsp:nvSpPr>
        <dsp:cNvPr id="0" name=""/>
        <dsp:cNvSpPr/>
      </dsp:nvSpPr>
      <dsp:spPr>
        <a:xfrm>
          <a:off x="721679" y="430075"/>
          <a:ext cx="2685137" cy="4325054"/>
        </a:xfrm>
        <a:prstGeom prst="rect">
          <a:avLst/>
        </a:prstGeom>
        <a:noFill/>
        <a:ln>
          <a:noFill/>
        </a:ln>
        <a:effectLst>
          <a:outerShdw blurRad="50800" dist="38100" dir="5400000" rotWithShape="0">
            <a:srgbClr val="000000">
              <a:alpha val="35000"/>
            </a:srgbClr>
          </a:outerShdw>
        </a:effectLst>
        <a:scene3d>
          <a:camera prst="orthographicFront">
            <a:rot lat="0" lon="0" rev="0"/>
          </a:camera>
          <a:lightRig rig="contrasting" dir="t">
            <a:rot lat="0" lon="0" rev="1200000"/>
          </a:lightRig>
        </a:scene3d>
        <a:sp3d/>
      </dsp:spPr>
      <dsp:style>
        <a:lnRef idx="0">
          <a:scrgbClr r="0" g="0" b="0"/>
        </a:lnRef>
        <a:fillRef idx="1">
          <a:scrgbClr r="0" g="0" b="0"/>
        </a:fillRef>
        <a:effectRef idx="2">
          <a:scrgbClr r="0" g="0" b="0"/>
        </a:effectRef>
        <a:fontRef idx="minor">
          <a:schemeClr val="lt1"/>
        </a:fontRef>
      </dsp:style>
      <dsp:txBody>
        <a:bodyPr spcFirstLastPara="0" vert="horz" wrap="square" lIns="0" tIns="137160" rIns="0" bIns="0" numCol="1" spcCol="1270" anchor="t" anchorCtr="0">
          <a:noAutofit/>
        </a:bodyPr>
        <a:lstStyle/>
        <a:p>
          <a:pPr marL="0" lvl="0" indent="0" algn="l" defTabSz="1778000">
            <a:lnSpc>
              <a:spcPct val="90000"/>
            </a:lnSpc>
            <a:spcBef>
              <a:spcPct val="0"/>
            </a:spcBef>
            <a:spcAft>
              <a:spcPct val="35000"/>
            </a:spcAft>
            <a:buNone/>
          </a:pPr>
          <a:endParaRPr lang="en-US" sz="4000" kern="1200">
            <a:latin typeface="Calibri Light" panose="020F0302020204030204"/>
          </a:endParaRPr>
        </a:p>
        <a:p>
          <a:pPr marL="0" lvl="0" indent="0" algn="l" defTabSz="1778000">
            <a:lnSpc>
              <a:spcPct val="90000"/>
            </a:lnSpc>
            <a:spcBef>
              <a:spcPct val="0"/>
            </a:spcBef>
            <a:spcAft>
              <a:spcPct val="35000"/>
            </a:spcAft>
            <a:buNone/>
          </a:pPr>
          <a:endParaRPr lang="en-US" sz="4000" kern="1200">
            <a:latin typeface="Calibri Light" panose="020F0302020204030204"/>
            <a:cs typeface="Calibri Light" panose="020F0302020204030204"/>
          </a:endParaRPr>
        </a:p>
        <a:p>
          <a:pPr marL="0" lvl="0" indent="0" algn="l" defTabSz="1778000">
            <a:lnSpc>
              <a:spcPct val="90000"/>
            </a:lnSpc>
            <a:spcBef>
              <a:spcPct val="0"/>
            </a:spcBef>
            <a:spcAft>
              <a:spcPct val="35000"/>
            </a:spcAft>
            <a:buNone/>
          </a:pPr>
          <a:endParaRPr lang="en-US" sz="4000" kern="1200">
            <a:latin typeface="Calibri Light" panose="020F0302020204030204"/>
            <a:cs typeface="Calibri Light" panose="020F0302020204030204"/>
          </a:endParaRPr>
        </a:p>
        <a:p>
          <a:pPr marL="0" lvl="0" indent="0" algn="l" defTabSz="1778000" rtl="0">
            <a:lnSpc>
              <a:spcPct val="90000"/>
            </a:lnSpc>
            <a:spcBef>
              <a:spcPct val="0"/>
            </a:spcBef>
            <a:spcAft>
              <a:spcPct val="35000"/>
            </a:spcAft>
            <a:buNone/>
          </a:pPr>
          <a:r>
            <a:rPr lang="en-US" sz="4000" kern="1200">
              <a:latin typeface="Century Gothic"/>
            </a:rPr>
            <a:t>JAVA </a:t>
          </a:r>
        </a:p>
        <a:p>
          <a:pPr marL="0" lvl="0" indent="0" algn="l" defTabSz="1778000" rtl="0">
            <a:lnSpc>
              <a:spcPct val="90000"/>
            </a:lnSpc>
            <a:spcBef>
              <a:spcPct val="0"/>
            </a:spcBef>
            <a:spcAft>
              <a:spcPct val="35000"/>
            </a:spcAft>
            <a:buNone/>
          </a:pPr>
          <a:r>
            <a:rPr lang="en-US" sz="4000" kern="1200">
              <a:latin typeface="Century Gothic"/>
            </a:rPr>
            <a:t>Enterprise edition</a:t>
          </a:r>
        </a:p>
      </dsp:txBody>
      <dsp:txXfrm>
        <a:off x="721679" y="430075"/>
        <a:ext cx="2685137" cy="4325054"/>
      </dsp:txXfrm>
    </dsp:sp>
    <dsp:sp modelId="{5935BCC7-CDA2-4437-9AED-5F664A35D5A8}">
      <dsp:nvSpPr>
        <dsp:cNvPr id="0" name=""/>
        <dsp:cNvSpPr/>
      </dsp:nvSpPr>
      <dsp:spPr>
        <a:xfrm>
          <a:off x="3731196" y="430075"/>
          <a:ext cx="3604212" cy="4325054"/>
        </a:xfrm>
        <a:prstGeom prst="roundRect">
          <a:avLst>
            <a:gd name="adj" fmla="val 5000"/>
          </a:avLst>
        </a:prstGeom>
        <a:solidFill>
          <a:schemeClr val="accent6">
            <a:shade val="80000"/>
            <a:hueOff val="72503"/>
            <a:satOff val="1236"/>
            <a:lumOff val="10588"/>
            <a:alphaOff val="0"/>
          </a:schemeClr>
        </a:solidFill>
        <a:ln>
          <a:noFill/>
        </a:ln>
        <a:effectLst>
          <a:outerShdw blurRad="50800" dist="381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0" tIns="140589" rIns="182245" bIns="0" numCol="1" spcCol="1270" anchor="t" anchorCtr="0">
          <a:noAutofit/>
        </a:bodyPr>
        <a:lstStyle/>
        <a:p>
          <a:pPr marL="0" lvl="0" indent="0" algn="r" defTabSz="1822450">
            <a:lnSpc>
              <a:spcPct val="90000"/>
            </a:lnSpc>
            <a:spcBef>
              <a:spcPct val="0"/>
            </a:spcBef>
            <a:spcAft>
              <a:spcPct val="35000"/>
            </a:spcAft>
            <a:buNone/>
          </a:pPr>
          <a:r>
            <a:rPr lang="en-US" sz="4100" b="1" kern="1200">
              <a:latin typeface="Calibri Light" panose="020F0302020204030204"/>
            </a:rPr>
            <a:t>DATABASE</a:t>
          </a:r>
          <a:endParaRPr lang="en-US" sz="4100" b="1" kern="1200"/>
        </a:p>
      </dsp:txBody>
      <dsp:txXfrm rot="16200000">
        <a:off x="2318345" y="1842926"/>
        <a:ext cx="3546544" cy="720842"/>
      </dsp:txXfrm>
    </dsp:sp>
    <dsp:sp modelId="{1B3C4B46-D957-4967-87D0-CBB7D62E920A}">
      <dsp:nvSpPr>
        <dsp:cNvPr id="0" name=""/>
        <dsp:cNvSpPr/>
      </dsp:nvSpPr>
      <dsp:spPr>
        <a:xfrm rot="5400000">
          <a:off x="3431507" y="3866382"/>
          <a:ext cx="635420" cy="540631"/>
        </a:xfrm>
        <a:prstGeom prst="flowChartExtract">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z="300000" contourW="12700" prstMaterial="flat">
          <a:bevelT w="177800" h="254000"/>
          <a:bevelB w="152400"/>
        </a:sp3d>
      </dsp:spPr>
      <dsp:style>
        <a:lnRef idx="0">
          <a:scrgbClr r="0" g="0" b="0"/>
        </a:lnRef>
        <a:fillRef idx="1">
          <a:scrgbClr r="0" g="0" b="0"/>
        </a:fillRef>
        <a:effectRef idx="0">
          <a:scrgbClr r="0" g="0" b="0"/>
        </a:effectRef>
        <a:fontRef idx="minor"/>
      </dsp:style>
    </dsp:sp>
    <dsp:sp modelId="{7CE94E10-3C4A-4E2E-9400-76B5E68D16F4}">
      <dsp:nvSpPr>
        <dsp:cNvPr id="0" name=""/>
        <dsp:cNvSpPr/>
      </dsp:nvSpPr>
      <dsp:spPr>
        <a:xfrm>
          <a:off x="4452039" y="430075"/>
          <a:ext cx="2685137" cy="4325054"/>
        </a:xfrm>
        <a:prstGeom prst="rect">
          <a:avLst/>
        </a:prstGeom>
        <a:noFill/>
        <a:ln>
          <a:noFill/>
        </a:ln>
        <a:effectLst>
          <a:outerShdw blurRad="50800" dist="38100" dir="5400000" rotWithShape="0">
            <a:srgbClr val="000000">
              <a:alpha val="35000"/>
            </a:srgbClr>
          </a:outerShdw>
        </a:effectLst>
        <a:scene3d>
          <a:camera prst="orthographicFront">
            <a:rot lat="0" lon="0" rev="0"/>
          </a:camera>
          <a:lightRig rig="contrasting" dir="t">
            <a:rot lat="0" lon="0" rev="1200000"/>
          </a:lightRig>
        </a:scene3d>
        <a:sp3d/>
      </dsp:spPr>
      <dsp:style>
        <a:lnRef idx="0">
          <a:scrgbClr r="0" g="0" b="0"/>
        </a:lnRef>
        <a:fillRef idx="1">
          <a:scrgbClr r="0" g="0" b="0"/>
        </a:fillRef>
        <a:effectRef idx="2">
          <a:scrgbClr r="0" g="0" b="0"/>
        </a:effectRef>
        <a:fontRef idx="minor">
          <a:schemeClr val="lt1"/>
        </a:fontRef>
      </dsp:style>
      <dsp:txBody>
        <a:bodyPr spcFirstLastPara="0" vert="horz" wrap="square" lIns="0" tIns="137160" rIns="0" bIns="0" numCol="1" spcCol="1270" anchor="t" anchorCtr="0">
          <a:noAutofit/>
        </a:bodyPr>
        <a:lstStyle/>
        <a:p>
          <a:pPr marL="0" lvl="0" indent="0" algn="l" defTabSz="1778000">
            <a:lnSpc>
              <a:spcPct val="90000"/>
            </a:lnSpc>
            <a:spcBef>
              <a:spcPct val="0"/>
            </a:spcBef>
            <a:spcAft>
              <a:spcPct val="35000"/>
            </a:spcAft>
            <a:buNone/>
          </a:pPr>
          <a:endParaRPr lang="en-US" sz="4000" kern="1200"/>
        </a:p>
        <a:p>
          <a:pPr marL="0" lvl="0" indent="0" algn="l" defTabSz="1778000">
            <a:lnSpc>
              <a:spcPct val="90000"/>
            </a:lnSpc>
            <a:spcBef>
              <a:spcPct val="0"/>
            </a:spcBef>
            <a:spcAft>
              <a:spcPct val="35000"/>
            </a:spcAft>
            <a:buNone/>
          </a:pPr>
          <a:endParaRPr lang="en-US" sz="4000" kern="1200">
            <a:latin typeface="Calibri Light" panose="020F0302020204030204"/>
          </a:endParaRPr>
        </a:p>
        <a:p>
          <a:pPr marL="0" lvl="0" indent="0" algn="l" defTabSz="1778000">
            <a:lnSpc>
              <a:spcPct val="90000"/>
            </a:lnSpc>
            <a:spcBef>
              <a:spcPct val="0"/>
            </a:spcBef>
            <a:spcAft>
              <a:spcPct val="35000"/>
            </a:spcAft>
            <a:buNone/>
          </a:pPr>
          <a:endParaRPr lang="en-US" sz="4000" kern="1200">
            <a:latin typeface="Calibri Light" panose="020F0302020204030204"/>
            <a:cs typeface="Calibri Light" panose="020F0302020204030204"/>
          </a:endParaRPr>
        </a:p>
        <a:p>
          <a:pPr marL="0" lvl="0" indent="0" algn="l" defTabSz="1778000" rtl="0">
            <a:lnSpc>
              <a:spcPct val="90000"/>
            </a:lnSpc>
            <a:spcBef>
              <a:spcPct val="0"/>
            </a:spcBef>
            <a:spcAft>
              <a:spcPct val="35000"/>
            </a:spcAft>
            <a:buNone/>
          </a:pPr>
          <a:endParaRPr lang="en-US" sz="4000" kern="1200">
            <a:latin typeface="Calibri Light" panose="020F0302020204030204"/>
            <a:cs typeface="Calibri Light" panose="020F0302020204030204"/>
          </a:endParaRPr>
        </a:p>
        <a:p>
          <a:pPr marL="0" lvl="0" indent="0" algn="l" defTabSz="1778000">
            <a:lnSpc>
              <a:spcPct val="90000"/>
            </a:lnSpc>
            <a:spcBef>
              <a:spcPct val="0"/>
            </a:spcBef>
            <a:spcAft>
              <a:spcPct val="35000"/>
            </a:spcAft>
            <a:buNone/>
          </a:pPr>
          <a:r>
            <a:rPr lang="en-US" sz="4000" kern="1200">
              <a:latin typeface="Century Gothic"/>
            </a:rPr>
            <a:t>MYSQL</a:t>
          </a:r>
        </a:p>
      </dsp:txBody>
      <dsp:txXfrm>
        <a:off x="4452039" y="430075"/>
        <a:ext cx="2685137" cy="4325054"/>
      </dsp:txXfrm>
    </dsp:sp>
    <dsp:sp modelId="{8DE3B36C-8CB4-458B-996F-8A7AB67C0154}">
      <dsp:nvSpPr>
        <dsp:cNvPr id="0" name=""/>
        <dsp:cNvSpPr/>
      </dsp:nvSpPr>
      <dsp:spPr>
        <a:xfrm>
          <a:off x="7461556" y="430075"/>
          <a:ext cx="3604212" cy="4325054"/>
        </a:xfrm>
        <a:prstGeom prst="roundRect">
          <a:avLst>
            <a:gd name="adj" fmla="val 5000"/>
          </a:avLst>
        </a:prstGeom>
        <a:solidFill>
          <a:schemeClr val="accent6">
            <a:shade val="80000"/>
            <a:hueOff val="145006"/>
            <a:satOff val="2473"/>
            <a:lumOff val="21176"/>
            <a:alphaOff val="0"/>
          </a:schemeClr>
        </a:solidFill>
        <a:ln>
          <a:noFill/>
        </a:ln>
        <a:effectLst>
          <a:outerShdw blurRad="50800" dist="381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0" tIns="140589" rIns="182245" bIns="0" numCol="1" spcCol="1270" anchor="t" anchorCtr="0">
          <a:noAutofit/>
        </a:bodyPr>
        <a:lstStyle/>
        <a:p>
          <a:pPr marL="0" lvl="0" indent="0" algn="r" defTabSz="1822450" rtl="0">
            <a:lnSpc>
              <a:spcPct val="90000"/>
            </a:lnSpc>
            <a:spcBef>
              <a:spcPct val="0"/>
            </a:spcBef>
            <a:spcAft>
              <a:spcPct val="35000"/>
            </a:spcAft>
            <a:buNone/>
          </a:pPr>
          <a:r>
            <a:rPr lang="en-US" sz="4100" b="1" kern="1200">
              <a:latin typeface="Calibri Light" panose="020F0302020204030204"/>
            </a:rPr>
            <a:t>FRONTEND</a:t>
          </a:r>
        </a:p>
      </dsp:txBody>
      <dsp:txXfrm rot="16200000">
        <a:off x="6048705" y="1842926"/>
        <a:ext cx="3546544" cy="720842"/>
      </dsp:txXfrm>
    </dsp:sp>
    <dsp:sp modelId="{8281D80B-2EA1-4C6D-8921-629F892B601F}">
      <dsp:nvSpPr>
        <dsp:cNvPr id="0" name=""/>
        <dsp:cNvSpPr/>
      </dsp:nvSpPr>
      <dsp:spPr>
        <a:xfrm rot="5400000">
          <a:off x="7161867" y="3866382"/>
          <a:ext cx="635420" cy="540631"/>
        </a:xfrm>
        <a:prstGeom prst="flowChartExtract">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z="300000" contourW="12700" prstMaterial="flat">
          <a:bevelT w="177800" h="254000"/>
          <a:bevelB w="152400"/>
        </a:sp3d>
      </dsp:spPr>
      <dsp:style>
        <a:lnRef idx="0">
          <a:scrgbClr r="0" g="0" b="0"/>
        </a:lnRef>
        <a:fillRef idx="1">
          <a:scrgbClr r="0" g="0" b="0"/>
        </a:fillRef>
        <a:effectRef idx="0">
          <a:scrgbClr r="0" g="0" b="0"/>
        </a:effectRef>
        <a:fontRef idx="minor"/>
      </dsp:style>
    </dsp:sp>
    <dsp:sp modelId="{A2240BE6-56E2-4FB7-84C6-AF440C6B6B55}">
      <dsp:nvSpPr>
        <dsp:cNvPr id="0" name=""/>
        <dsp:cNvSpPr/>
      </dsp:nvSpPr>
      <dsp:spPr>
        <a:xfrm>
          <a:off x="8182398" y="430075"/>
          <a:ext cx="2685137" cy="4325054"/>
        </a:xfrm>
        <a:prstGeom prst="rect">
          <a:avLst/>
        </a:prstGeom>
        <a:noFill/>
        <a:ln>
          <a:noFill/>
        </a:ln>
        <a:effectLst>
          <a:outerShdw blurRad="50800" dist="38100" dir="5400000" rotWithShape="0">
            <a:srgbClr val="000000">
              <a:alpha val="35000"/>
            </a:srgbClr>
          </a:outerShdw>
        </a:effectLst>
        <a:scene3d>
          <a:camera prst="orthographicFront">
            <a:rot lat="0" lon="0" rev="0"/>
          </a:camera>
          <a:lightRig rig="contrasting" dir="t">
            <a:rot lat="0" lon="0" rev="1200000"/>
          </a:lightRig>
        </a:scene3d>
        <a:sp3d/>
      </dsp:spPr>
      <dsp:style>
        <a:lnRef idx="0">
          <a:scrgbClr r="0" g="0" b="0"/>
        </a:lnRef>
        <a:fillRef idx="1">
          <a:scrgbClr r="0" g="0" b="0"/>
        </a:fillRef>
        <a:effectRef idx="2">
          <a:scrgbClr r="0" g="0" b="0"/>
        </a:effectRef>
        <a:fontRef idx="minor">
          <a:schemeClr val="lt1"/>
        </a:fontRef>
      </dsp:style>
      <dsp:txBody>
        <a:bodyPr spcFirstLastPara="0" vert="horz" wrap="square" lIns="0" tIns="137160" rIns="0" bIns="0" numCol="1" spcCol="1270" anchor="t" anchorCtr="0">
          <a:noAutofit/>
        </a:bodyPr>
        <a:lstStyle/>
        <a:p>
          <a:pPr marL="0" lvl="0" indent="0" algn="l" defTabSz="1778000">
            <a:lnSpc>
              <a:spcPct val="90000"/>
            </a:lnSpc>
            <a:spcBef>
              <a:spcPct val="0"/>
            </a:spcBef>
            <a:spcAft>
              <a:spcPct val="35000"/>
            </a:spcAft>
            <a:buNone/>
          </a:pPr>
          <a:endParaRPr lang="en-US" sz="4000" kern="1200">
            <a:latin typeface="Calibri Light" panose="020F0302020204030204"/>
          </a:endParaRPr>
        </a:p>
        <a:p>
          <a:pPr marL="0" lvl="0" indent="0" algn="l" defTabSz="1778000">
            <a:lnSpc>
              <a:spcPct val="90000"/>
            </a:lnSpc>
            <a:spcBef>
              <a:spcPct val="0"/>
            </a:spcBef>
            <a:spcAft>
              <a:spcPct val="35000"/>
            </a:spcAft>
            <a:buNone/>
          </a:pPr>
          <a:endParaRPr lang="en-US" sz="4000" kern="1200">
            <a:latin typeface="Calibri Light" panose="020F0302020204030204"/>
            <a:cs typeface="Calibri Light" panose="020F0302020204030204"/>
          </a:endParaRPr>
        </a:p>
        <a:p>
          <a:pPr marL="0" lvl="0" indent="0" algn="l" defTabSz="1778000">
            <a:lnSpc>
              <a:spcPct val="90000"/>
            </a:lnSpc>
            <a:spcBef>
              <a:spcPct val="0"/>
            </a:spcBef>
            <a:spcAft>
              <a:spcPct val="35000"/>
            </a:spcAft>
            <a:buNone/>
          </a:pPr>
          <a:endParaRPr lang="en-US" sz="4000" kern="1200">
            <a:latin typeface="Calibri Light" panose="020F0302020204030204"/>
            <a:cs typeface="Calibri Light" panose="020F0302020204030204"/>
          </a:endParaRPr>
        </a:p>
        <a:p>
          <a:pPr marL="0" lvl="0" indent="0" algn="l" defTabSz="1778000">
            <a:lnSpc>
              <a:spcPct val="90000"/>
            </a:lnSpc>
            <a:spcBef>
              <a:spcPct val="0"/>
            </a:spcBef>
            <a:spcAft>
              <a:spcPct val="35000"/>
            </a:spcAft>
            <a:buNone/>
          </a:pPr>
          <a:r>
            <a:rPr lang="en-US" sz="4000" kern="1200">
              <a:latin typeface="Calibri"/>
              <a:cs typeface="Calibri"/>
            </a:rPr>
            <a:t>BOOTSTRAP</a:t>
          </a:r>
        </a:p>
        <a:p>
          <a:pPr marL="0" lvl="0" indent="0" algn="l" defTabSz="1778000" rtl="0">
            <a:lnSpc>
              <a:spcPct val="90000"/>
            </a:lnSpc>
            <a:spcBef>
              <a:spcPct val="0"/>
            </a:spcBef>
            <a:spcAft>
              <a:spcPct val="35000"/>
            </a:spcAft>
            <a:buNone/>
          </a:pPr>
          <a:r>
            <a:rPr lang="en-US" sz="4000" kern="1200">
              <a:latin typeface="Calibri"/>
              <a:cs typeface="Calibri"/>
            </a:rPr>
            <a:t>TEMPLATES</a:t>
          </a:r>
        </a:p>
      </dsp:txBody>
      <dsp:txXfrm>
        <a:off x="8182398" y="430075"/>
        <a:ext cx="2685137" cy="4325054"/>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D3176C-414A-4921-8976-BF991B015EF4}">
      <dsp:nvSpPr>
        <dsp:cNvPr id="0" name=""/>
        <dsp:cNvSpPr/>
      </dsp:nvSpPr>
      <dsp:spPr>
        <a:xfrm rot="5400000">
          <a:off x="-173396" y="173566"/>
          <a:ext cx="1155977" cy="809183"/>
        </a:xfrm>
        <a:prstGeom prst="chevron">
          <a:avLst/>
        </a:prstGeom>
        <a:gradFill rotWithShape="0">
          <a:gsLst>
            <a:gs pos="0">
              <a:schemeClr val="accent6">
                <a:hueOff val="0"/>
                <a:satOff val="0"/>
                <a:lumOff val="0"/>
                <a:alphaOff val="0"/>
                <a:tint val="98000"/>
                <a:lumMod val="100000"/>
              </a:schemeClr>
            </a:gs>
            <a:gs pos="100000">
              <a:schemeClr val="accent6">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sz="2200" b="1" kern="1200">
              <a:latin typeface="Calibri Light" panose="020F0302020204030204"/>
            </a:rPr>
            <a:t>1.</a:t>
          </a:r>
          <a:endParaRPr lang="en-US" sz="2200" b="1" kern="1200"/>
        </a:p>
      </dsp:txBody>
      <dsp:txXfrm rot="-5400000">
        <a:off x="2" y="404761"/>
        <a:ext cx="809183" cy="346794"/>
      </dsp:txXfrm>
    </dsp:sp>
    <dsp:sp modelId="{0A4541ED-F0D3-4D20-9FF3-5A4C6E1F1935}">
      <dsp:nvSpPr>
        <dsp:cNvPr id="0" name=""/>
        <dsp:cNvSpPr/>
      </dsp:nvSpPr>
      <dsp:spPr>
        <a:xfrm rot="5400000">
          <a:off x="3844420" y="-3035066"/>
          <a:ext cx="751385" cy="6821858"/>
        </a:xfrm>
        <a:prstGeom prst="round2SameRect">
          <a:avLst/>
        </a:prstGeom>
        <a:solidFill>
          <a:schemeClr val="lt1">
            <a:alpha val="90000"/>
            <a:hueOff val="0"/>
            <a:satOff val="0"/>
            <a:lumOff val="0"/>
            <a:alphaOff val="0"/>
          </a:schemeClr>
        </a:solidFill>
        <a:ln w="9525" cap="rnd" cmpd="sng" algn="ctr">
          <a:solidFill>
            <a:schemeClr val="accent6">
              <a:hueOff val="0"/>
              <a:satOff val="0"/>
              <a:lumOff val="0"/>
              <a:alphaOff val="0"/>
            </a:schemeClr>
          </a:solidFill>
          <a:prstDash val="solid"/>
        </a:ln>
        <a:effectLst>
          <a:outerShdw blurRad="50800" dist="38100" dir="5400000" rotWithShape="0">
            <a:srgbClr val="000000">
              <a:alpha val="35000"/>
            </a:srgbClr>
          </a:outerShdw>
        </a:effectLst>
        <a:scene3d>
          <a:camera prst="orthographicFront"/>
          <a:lightRig rig="threePt" dir="t">
            <a:rot lat="0" lon="0" rev="7500000"/>
          </a:lightRig>
        </a:scene3d>
        <a:sp3d extrusionH="190500" prstMaterial="dkEdge">
          <a:bevelT w="135400" h="1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170688" tIns="15240" rIns="15240" bIns="15240" numCol="1" spcCol="1270" anchor="ctr" anchorCtr="0">
          <a:noAutofit/>
        </a:bodyPr>
        <a:lstStyle/>
        <a:p>
          <a:pPr marL="228600" lvl="1" indent="-228600" algn="l" defTabSz="1066800" rtl="0">
            <a:lnSpc>
              <a:spcPct val="90000"/>
            </a:lnSpc>
            <a:spcBef>
              <a:spcPct val="0"/>
            </a:spcBef>
            <a:spcAft>
              <a:spcPct val="15000"/>
            </a:spcAft>
            <a:buChar char="•"/>
          </a:pPr>
          <a:r>
            <a:rPr lang="en-US" sz="2400" b="1" kern="1200">
              <a:latin typeface="Calibri Light" panose="020F0302020204030204"/>
            </a:rPr>
            <a:t>AUTOMATION ENHANCES THE EFFECTIVENESS</a:t>
          </a:r>
          <a:endParaRPr lang="en-US" sz="2400" b="1" kern="1200"/>
        </a:p>
      </dsp:txBody>
      <dsp:txXfrm rot="-5400000">
        <a:off x="809184" y="36850"/>
        <a:ext cx="6785178" cy="678025"/>
      </dsp:txXfrm>
    </dsp:sp>
    <dsp:sp modelId="{ABE22570-97D1-4D17-A8DE-127F45456CFF}">
      <dsp:nvSpPr>
        <dsp:cNvPr id="0" name=""/>
        <dsp:cNvSpPr/>
      </dsp:nvSpPr>
      <dsp:spPr>
        <a:xfrm rot="5400000">
          <a:off x="-173396" y="1213017"/>
          <a:ext cx="1155977" cy="809183"/>
        </a:xfrm>
        <a:prstGeom prst="chevron">
          <a:avLst/>
        </a:prstGeom>
        <a:gradFill rotWithShape="0">
          <a:gsLst>
            <a:gs pos="0">
              <a:schemeClr val="accent6">
                <a:hueOff val="0"/>
                <a:satOff val="0"/>
                <a:lumOff val="0"/>
                <a:alphaOff val="0"/>
                <a:tint val="98000"/>
                <a:lumMod val="100000"/>
              </a:schemeClr>
            </a:gs>
            <a:gs pos="100000">
              <a:schemeClr val="accent6">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sz="2200" b="1" kern="1200">
              <a:latin typeface="Calibri Light" panose="020F0302020204030204"/>
            </a:rPr>
            <a:t>2.</a:t>
          </a:r>
          <a:endParaRPr lang="en-US" sz="2200" b="1" kern="1200"/>
        </a:p>
      </dsp:txBody>
      <dsp:txXfrm rot="-5400000">
        <a:off x="2" y="1444212"/>
        <a:ext cx="809183" cy="346794"/>
      </dsp:txXfrm>
    </dsp:sp>
    <dsp:sp modelId="{3EA4BCF1-D909-40C2-80E6-8B1322B449AE}">
      <dsp:nvSpPr>
        <dsp:cNvPr id="0" name=""/>
        <dsp:cNvSpPr/>
      </dsp:nvSpPr>
      <dsp:spPr>
        <a:xfrm rot="5400000">
          <a:off x="3844420" y="-1995615"/>
          <a:ext cx="751385" cy="6821858"/>
        </a:xfrm>
        <a:prstGeom prst="round2SameRect">
          <a:avLst/>
        </a:prstGeom>
        <a:solidFill>
          <a:schemeClr val="lt1">
            <a:alpha val="90000"/>
            <a:hueOff val="0"/>
            <a:satOff val="0"/>
            <a:lumOff val="0"/>
            <a:alphaOff val="0"/>
          </a:schemeClr>
        </a:solidFill>
        <a:ln w="9525" cap="rnd" cmpd="sng" algn="ctr">
          <a:solidFill>
            <a:schemeClr val="accent6">
              <a:hueOff val="0"/>
              <a:satOff val="0"/>
              <a:lumOff val="0"/>
              <a:alphaOff val="0"/>
            </a:schemeClr>
          </a:solidFill>
          <a:prstDash val="solid"/>
        </a:ln>
        <a:effectLst>
          <a:outerShdw blurRad="50800" dist="38100" dir="5400000" rotWithShape="0">
            <a:srgbClr val="000000">
              <a:alpha val="35000"/>
            </a:srgbClr>
          </a:outerShdw>
        </a:effectLst>
        <a:scene3d>
          <a:camera prst="orthographicFront"/>
          <a:lightRig rig="threePt" dir="t">
            <a:rot lat="0" lon="0" rev="7500000"/>
          </a:lightRig>
        </a:scene3d>
        <a:sp3d extrusionH="190500" prstMaterial="dkEdge">
          <a:bevelT w="135400" h="1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170688" tIns="15240" rIns="15240" bIns="15240" numCol="1" spcCol="1270" anchor="ctr" anchorCtr="0">
          <a:noAutofit/>
        </a:bodyPr>
        <a:lstStyle/>
        <a:p>
          <a:pPr marL="228600" lvl="1" indent="-228600" algn="l" defTabSz="1066800" rtl="0">
            <a:lnSpc>
              <a:spcPct val="90000"/>
            </a:lnSpc>
            <a:spcBef>
              <a:spcPct val="0"/>
            </a:spcBef>
            <a:spcAft>
              <a:spcPct val="15000"/>
            </a:spcAft>
            <a:buChar char="•"/>
          </a:pPr>
          <a:r>
            <a:rPr lang="en-US" sz="2400" b="1" kern="1200">
              <a:latin typeface="Calibri Light" panose="020F0302020204030204"/>
            </a:rPr>
            <a:t>FASTER AS COMPARED TO MANUAL METHOD</a:t>
          </a:r>
          <a:endParaRPr lang="en-US" sz="2400" b="1" kern="1200"/>
        </a:p>
      </dsp:txBody>
      <dsp:txXfrm rot="-5400000">
        <a:off x="809184" y="1076301"/>
        <a:ext cx="6785178" cy="678025"/>
      </dsp:txXfrm>
    </dsp:sp>
    <dsp:sp modelId="{408023DC-FABE-4FDA-B00B-C80A5CF96236}">
      <dsp:nvSpPr>
        <dsp:cNvPr id="0" name=""/>
        <dsp:cNvSpPr/>
      </dsp:nvSpPr>
      <dsp:spPr>
        <a:xfrm rot="5400000">
          <a:off x="-173396" y="2252468"/>
          <a:ext cx="1155977" cy="809183"/>
        </a:xfrm>
        <a:prstGeom prst="chevron">
          <a:avLst/>
        </a:prstGeom>
        <a:gradFill rotWithShape="0">
          <a:gsLst>
            <a:gs pos="0">
              <a:schemeClr val="accent6">
                <a:hueOff val="0"/>
                <a:satOff val="0"/>
                <a:lumOff val="0"/>
                <a:alphaOff val="0"/>
                <a:tint val="98000"/>
                <a:lumMod val="100000"/>
              </a:schemeClr>
            </a:gs>
            <a:gs pos="100000">
              <a:schemeClr val="accent6">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rtl="0">
            <a:lnSpc>
              <a:spcPct val="90000"/>
            </a:lnSpc>
            <a:spcBef>
              <a:spcPct val="0"/>
            </a:spcBef>
            <a:spcAft>
              <a:spcPct val="35000"/>
            </a:spcAft>
            <a:buNone/>
          </a:pPr>
          <a:r>
            <a:rPr lang="en-US" sz="2200" b="1" kern="1200">
              <a:latin typeface="Calibri Light" panose="020F0302020204030204"/>
            </a:rPr>
            <a:t>3.</a:t>
          </a:r>
        </a:p>
      </dsp:txBody>
      <dsp:txXfrm rot="-5400000">
        <a:off x="2" y="2483663"/>
        <a:ext cx="809183" cy="346794"/>
      </dsp:txXfrm>
    </dsp:sp>
    <dsp:sp modelId="{63FA48DA-8798-4E98-BB88-5DAC2EBD7338}">
      <dsp:nvSpPr>
        <dsp:cNvPr id="0" name=""/>
        <dsp:cNvSpPr/>
      </dsp:nvSpPr>
      <dsp:spPr>
        <a:xfrm rot="5400000">
          <a:off x="3844420" y="-956164"/>
          <a:ext cx="751385" cy="6821858"/>
        </a:xfrm>
        <a:prstGeom prst="round2SameRect">
          <a:avLst/>
        </a:prstGeom>
        <a:solidFill>
          <a:schemeClr val="lt1">
            <a:alpha val="90000"/>
            <a:hueOff val="0"/>
            <a:satOff val="0"/>
            <a:lumOff val="0"/>
            <a:alphaOff val="0"/>
          </a:schemeClr>
        </a:solidFill>
        <a:ln w="9525" cap="rnd" cmpd="sng" algn="ctr">
          <a:solidFill>
            <a:schemeClr val="accent6">
              <a:hueOff val="0"/>
              <a:satOff val="0"/>
              <a:lumOff val="0"/>
              <a:alphaOff val="0"/>
            </a:schemeClr>
          </a:solidFill>
          <a:prstDash val="solid"/>
        </a:ln>
        <a:effectLst>
          <a:outerShdw blurRad="50800" dist="38100" dir="5400000" rotWithShape="0">
            <a:srgbClr val="000000">
              <a:alpha val="35000"/>
            </a:srgbClr>
          </a:outerShdw>
        </a:effectLst>
        <a:scene3d>
          <a:camera prst="orthographicFront"/>
          <a:lightRig rig="threePt" dir="t">
            <a:rot lat="0" lon="0" rev="7500000"/>
          </a:lightRig>
        </a:scene3d>
        <a:sp3d extrusionH="190500" prstMaterial="dkEdge">
          <a:bevelT w="135400" h="1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170688" tIns="15240" rIns="15240" bIns="15240" numCol="1" spcCol="1270" anchor="ctr" anchorCtr="0">
          <a:noAutofit/>
        </a:bodyPr>
        <a:lstStyle/>
        <a:p>
          <a:pPr marL="228600" lvl="1" indent="-228600" algn="l" defTabSz="1066800" rtl="0">
            <a:lnSpc>
              <a:spcPct val="90000"/>
            </a:lnSpc>
            <a:spcBef>
              <a:spcPct val="0"/>
            </a:spcBef>
            <a:spcAft>
              <a:spcPct val="15000"/>
            </a:spcAft>
            <a:buChar char="•"/>
          </a:pPr>
          <a:r>
            <a:rPr lang="en-US" sz="2400" b="1" kern="1200">
              <a:latin typeface="Calibri Light" panose="020F0302020204030204"/>
            </a:rPr>
            <a:t>INDIVIDUAL RECOGNITION AND ENCOURAGEMENT</a:t>
          </a:r>
        </a:p>
      </dsp:txBody>
      <dsp:txXfrm rot="-5400000">
        <a:off x="809184" y="2115752"/>
        <a:ext cx="6785178" cy="678025"/>
      </dsp:txXfrm>
    </dsp:sp>
    <dsp:sp modelId="{136580A0-A8D4-456D-BBF4-5063817D38EB}">
      <dsp:nvSpPr>
        <dsp:cNvPr id="0" name=""/>
        <dsp:cNvSpPr/>
      </dsp:nvSpPr>
      <dsp:spPr>
        <a:xfrm rot="5400000">
          <a:off x="-173396" y="3291919"/>
          <a:ext cx="1155977" cy="809183"/>
        </a:xfrm>
        <a:prstGeom prst="chevron">
          <a:avLst/>
        </a:prstGeom>
        <a:gradFill rotWithShape="0">
          <a:gsLst>
            <a:gs pos="0">
              <a:schemeClr val="accent6">
                <a:hueOff val="0"/>
                <a:satOff val="0"/>
                <a:lumOff val="0"/>
                <a:alphaOff val="0"/>
                <a:tint val="98000"/>
                <a:lumMod val="100000"/>
              </a:schemeClr>
            </a:gs>
            <a:gs pos="100000">
              <a:schemeClr val="accent6">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rtl="0">
            <a:lnSpc>
              <a:spcPct val="90000"/>
            </a:lnSpc>
            <a:spcBef>
              <a:spcPct val="0"/>
            </a:spcBef>
            <a:spcAft>
              <a:spcPct val="35000"/>
            </a:spcAft>
            <a:buNone/>
          </a:pPr>
          <a:r>
            <a:rPr lang="en-US" sz="2200" b="1" kern="1200">
              <a:latin typeface="Calibri Light" panose="020F0302020204030204"/>
            </a:rPr>
            <a:t>4.</a:t>
          </a:r>
        </a:p>
      </dsp:txBody>
      <dsp:txXfrm rot="-5400000">
        <a:off x="2" y="3523114"/>
        <a:ext cx="809183" cy="346794"/>
      </dsp:txXfrm>
    </dsp:sp>
    <dsp:sp modelId="{0C2979DF-B255-441F-B881-E4677F987F28}">
      <dsp:nvSpPr>
        <dsp:cNvPr id="0" name=""/>
        <dsp:cNvSpPr/>
      </dsp:nvSpPr>
      <dsp:spPr>
        <a:xfrm rot="5400000">
          <a:off x="3844420" y="83286"/>
          <a:ext cx="751385" cy="6821858"/>
        </a:xfrm>
        <a:prstGeom prst="round2SameRect">
          <a:avLst/>
        </a:prstGeom>
        <a:solidFill>
          <a:schemeClr val="lt1">
            <a:alpha val="90000"/>
            <a:hueOff val="0"/>
            <a:satOff val="0"/>
            <a:lumOff val="0"/>
            <a:alphaOff val="0"/>
          </a:schemeClr>
        </a:solidFill>
        <a:ln w="9525" cap="rnd" cmpd="sng" algn="ctr">
          <a:solidFill>
            <a:schemeClr val="accent6">
              <a:hueOff val="0"/>
              <a:satOff val="0"/>
              <a:lumOff val="0"/>
              <a:alphaOff val="0"/>
            </a:schemeClr>
          </a:solidFill>
          <a:prstDash val="solid"/>
        </a:ln>
        <a:effectLst>
          <a:outerShdw blurRad="50800" dist="38100" dir="5400000" rotWithShape="0">
            <a:srgbClr val="000000">
              <a:alpha val="35000"/>
            </a:srgbClr>
          </a:outerShdw>
        </a:effectLst>
        <a:scene3d>
          <a:camera prst="orthographicFront"/>
          <a:lightRig rig="threePt" dir="t">
            <a:rot lat="0" lon="0" rev="7500000"/>
          </a:lightRig>
        </a:scene3d>
        <a:sp3d extrusionH="190500" prstMaterial="dkEdge">
          <a:bevelT w="135400" h="1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170688" tIns="15240" rIns="15240" bIns="15240" numCol="1" spcCol="1270" anchor="ctr" anchorCtr="0">
          <a:noAutofit/>
        </a:bodyPr>
        <a:lstStyle/>
        <a:p>
          <a:pPr marL="228600" lvl="1" indent="-228600" algn="l" defTabSz="1066800" rtl="0">
            <a:lnSpc>
              <a:spcPct val="90000"/>
            </a:lnSpc>
            <a:spcBef>
              <a:spcPct val="0"/>
            </a:spcBef>
            <a:spcAft>
              <a:spcPct val="15000"/>
            </a:spcAft>
            <a:buChar char="•"/>
          </a:pPr>
          <a:r>
            <a:rPr lang="en-US" sz="2400" b="1" kern="1200">
              <a:latin typeface="Calibri Light" panose="020F0302020204030204"/>
            </a:rPr>
            <a:t>IMPROVEMENT IN RESULTS</a:t>
          </a:r>
        </a:p>
      </dsp:txBody>
      <dsp:txXfrm rot="-5400000">
        <a:off x="809184" y="3155202"/>
        <a:ext cx="6785178" cy="678025"/>
      </dsp:txXfrm>
    </dsp:sp>
    <dsp:sp modelId="{947BCE63-D043-48BE-B0EA-E794BA3206AB}">
      <dsp:nvSpPr>
        <dsp:cNvPr id="0" name=""/>
        <dsp:cNvSpPr/>
      </dsp:nvSpPr>
      <dsp:spPr>
        <a:xfrm rot="5400000">
          <a:off x="-173396" y="4331370"/>
          <a:ext cx="1155977" cy="809183"/>
        </a:xfrm>
        <a:prstGeom prst="chevron">
          <a:avLst/>
        </a:prstGeom>
        <a:gradFill rotWithShape="0">
          <a:gsLst>
            <a:gs pos="0">
              <a:schemeClr val="accent6">
                <a:hueOff val="0"/>
                <a:satOff val="0"/>
                <a:lumOff val="0"/>
                <a:alphaOff val="0"/>
                <a:tint val="98000"/>
                <a:lumMod val="100000"/>
              </a:schemeClr>
            </a:gs>
            <a:gs pos="100000">
              <a:schemeClr val="accent6">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sz="2200" b="1" kern="1200">
              <a:latin typeface="Calibri Light" panose="020F0302020204030204"/>
            </a:rPr>
            <a:t>5.</a:t>
          </a:r>
        </a:p>
      </dsp:txBody>
      <dsp:txXfrm rot="-5400000">
        <a:off x="2" y="4562565"/>
        <a:ext cx="809183" cy="346794"/>
      </dsp:txXfrm>
    </dsp:sp>
    <dsp:sp modelId="{843CBE3F-3CA6-4BA2-8F6F-E7CEB8AC3F62}">
      <dsp:nvSpPr>
        <dsp:cNvPr id="0" name=""/>
        <dsp:cNvSpPr/>
      </dsp:nvSpPr>
      <dsp:spPr>
        <a:xfrm rot="5400000">
          <a:off x="3844420" y="1122737"/>
          <a:ext cx="751385" cy="6821858"/>
        </a:xfrm>
        <a:prstGeom prst="round2SameRect">
          <a:avLst/>
        </a:prstGeom>
        <a:solidFill>
          <a:schemeClr val="lt1">
            <a:alpha val="90000"/>
            <a:hueOff val="0"/>
            <a:satOff val="0"/>
            <a:lumOff val="0"/>
            <a:alphaOff val="0"/>
          </a:schemeClr>
        </a:solidFill>
        <a:ln w="9525" cap="rnd" cmpd="sng" algn="ctr">
          <a:solidFill>
            <a:schemeClr val="accent6">
              <a:hueOff val="0"/>
              <a:satOff val="0"/>
              <a:lumOff val="0"/>
              <a:alphaOff val="0"/>
            </a:schemeClr>
          </a:solidFill>
          <a:prstDash val="solid"/>
        </a:ln>
        <a:effectLst>
          <a:outerShdw blurRad="50800" dist="38100" dir="5400000" rotWithShape="0">
            <a:srgbClr val="000000">
              <a:alpha val="35000"/>
            </a:srgbClr>
          </a:outerShdw>
        </a:effectLst>
        <a:scene3d>
          <a:camera prst="orthographicFront"/>
          <a:lightRig rig="threePt" dir="t">
            <a:rot lat="0" lon="0" rev="7500000"/>
          </a:lightRig>
        </a:scene3d>
        <a:sp3d extrusionH="190500" prstMaterial="dkEdge">
          <a:bevelT w="135400" h="1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170688" tIns="15240" rIns="15240" bIns="15240" numCol="1" spcCol="1270" anchor="ctr" anchorCtr="0">
          <a:noAutofit/>
        </a:bodyPr>
        <a:lstStyle/>
        <a:p>
          <a:pPr marL="228600" lvl="1" indent="-228600" algn="l" defTabSz="1066800">
            <a:lnSpc>
              <a:spcPct val="90000"/>
            </a:lnSpc>
            <a:spcBef>
              <a:spcPct val="0"/>
            </a:spcBef>
            <a:spcAft>
              <a:spcPct val="15000"/>
            </a:spcAft>
            <a:buChar char="•"/>
          </a:pPr>
          <a:r>
            <a:rPr lang="en-US" sz="2400" b="1" kern="1200">
              <a:latin typeface="Calibri Light" panose="020F0302020204030204"/>
            </a:rPr>
            <a:t>INTERACTIVE</a:t>
          </a:r>
        </a:p>
      </dsp:txBody>
      <dsp:txXfrm rot="-5400000">
        <a:off x="809184" y="4194653"/>
        <a:ext cx="6785178" cy="678025"/>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E1B32E-8DC8-42F9-B9EA-7B30CEBCCBB5}">
      <dsp:nvSpPr>
        <dsp:cNvPr id="0" name=""/>
        <dsp:cNvSpPr/>
      </dsp:nvSpPr>
      <dsp:spPr>
        <a:xfrm>
          <a:off x="0" y="2794648"/>
          <a:ext cx="11378333" cy="0"/>
        </a:xfrm>
        <a:prstGeom prst="line">
          <a:avLst/>
        </a:prstGeom>
        <a:solidFill>
          <a:schemeClr val="accent1">
            <a:alpha val="90000"/>
            <a:tint val="40000"/>
            <a:hueOff val="0"/>
            <a:satOff val="0"/>
            <a:lumOff val="0"/>
            <a:alphaOff val="0"/>
          </a:schemeClr>
        </a:solidFill>
        <a:ln w="19050" cap="rnd" cmpd="sng" algn="ctr">
          <a:solidFill>
            <a:schemeClr val="accent1">
              <a:alpha val="90000"/>
              <a:tint val="40000"/>
              <a:hueOff val="0"/>
              <a:satOff val="0"/>
              <a:lumOff val="0"/>
              <a:alphaOff val="0"/>
            </a:schemeClr>
          </a:solidFill>
          <a:prstDash val="solid"/>
          <a:tailEnd type="triangle" w="lg" len="lg"/>
        </a:ln>
        <a:effectLst/>
      </dsp:spPr>
      <dsp:style>
        <a:lnRef idx="2">
          <a:scrgbClr r="0" g="0" b="0"/>
        </a:lnRef>
        <a:fillRef idx="1">
          <a:scrgbClr r="0" g="0" b="0"/>
        </a:fillRef>
        <a:effectRef idx="0">
          <a:scrgbClr r="0" g="0" b="0"/>
        </a:effectRef>
        <a:fontRef idx="minor"/>
      </dsp:style>
    </dsp:sp>
    <dsp:sp modelId="{9FEFC7C7-C594-4203-9B27-5148CF512678}">
      <dsp:nvSpPr>
        <dsp:cNvPr id="0" name=""/>
        <dsp:cNvSpPr/>
      </dsp:nvSpPr>
      <dsp:spPr>
        <a:xfrm>
          <a:off x="316904" y="3001452"/>
          <a:ext cx="4634892" cy="6315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844550">
            <a:lnSpc>
              <a:spcPct val="90000"/>
            </a:lnSpc>
            <a:spcBef>
              <a:spcPct val="0"/>
            </a:spcBef>
            <a:spcAft>
              <a:spcPct val="35000"/>
            </a:spcAft>
            <a:buNone/>
            <a:defRPr b="1"/>
          </a:pPr>
          <a:r>
            <a:rPr lang="en-US" sz="1900" kern="1200">
              <a:latin typeface="Calibri Light" panose="020F0302020204030204"/>
            </a:rPr>
            <a:t>AI LEARNING ALGORITHMS </a:t>
          </a:r>
          <a:endParaRPr lang="en-US" sz="1900" kern="1200"/>
        </a:p>
      </dsp:txBody>
      <dsp:txXfrm>
        <a:off x="316904" y="3001452"/>
        <a:ext cx="4634892" cy="631590"/>
      </dsp:txXfrm>
    </dsp:sp>
    <dsp:sp modelId="{796F449B-97AC-45D9-A982-78579A5A7F70}">
      <dsp:nvSpPr>
        <dsp:cNvPr id="0" name=""/>
        <dsp:cNvSpPr/>
      </dsp:nvSpPr>
      <dsp:spPr>
        <a:xfrm>
          <a:off x="888" y="779706"/>
          <a:ext cx="5266923" cy="952975"/>
        </a:xfrm>
        <a:prstGeom prst="roundRect">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142240" rIns="142240" bIns="142240" numCol="1" spcCol="1270" anchor="ctr" anchorCtr="0">
          <a:noAutofit/>
        </a:bodyPr>
        <a:lstStyle/>
        <a:p>
          <a:pPr marL="0" lvl="0" indent="0" algn="l" defTabSz="711200">
            <a:lnSpc>
              <a:spcPct val="90000"/>
            </a:lnSpc>
            <a:spcBef>
              <a:spcPct val="0"/>
            </a:spcBef>
            <a:spcAft>
              <a:spcPct val="35000"/>
            </a:spcAft>
            <a:buNone/>
          </a:pPr>
          <a:r>
            <a:rPr lang="en-US" sz="1600" kern="1200">
              <a:latin typeface="Calibri Light" panose="020F0302020204030204"/>
            </a:rPr>
            <a:t>PREDICTIVE ANNALYSIS </a:t>
          </a:r>
          <a:endParaRPr lang="en-US" sz="1600" b="0" kern="1200"/>
        </a:p>
      </dsp:txBody>
      <dsp:txXfrm>
        <a:off x="47408" y="826226"/>
        <a:ext cx="5173883" cy="859935"/>
      </dsp:txXfrm>
    </dsp:sp>
    <dsp:sp modelId="{AD22FC7F-0957-4337-81A8-0DFC8CE9FA52}">
      <dsp:nvSpPr>
        <dsp:cNvPr id="0" name=""/>
        <dsp:cNvSpPr/>
      </dsp:nvSpPr>
      <dsp:spPr>
        <a:xfrm>
          <a:off x="2634350" y="1732682"/>
          <a:ext cx="0" cy="1061966"/>
        </a:xfrm>
        <a:prstGeom prst="line">
          <a:avLst/>
        </a:prstGeom>
        <a:noFill/>
        <a:ln w="9525" cap="rnd"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AAD5FF39-0DA3-4EC3-9F46-1DCDA35DBC19}">
      <dsp:nvSpPr>
        <dsp:cNvPr id="0" name=""/>
        <dsp:cNvSpPr/>
      </dsp:nvSpPr>
      <dsp:spPr>
        <a:xfrm>
          <a:off x="3371720" y="1956253"/>
          <a:ext cx="4634892" cy="6315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1">
          <a:noAutofit/>
        </a:bodyPr>
        <a:lstStyle/>
        <a:p>
          <a:pPr marL="0" lvl="0" indent="0" algn="ctr" defTabSz="844550">
            <a:lnSpc>
              <a:spcPct val="90000"/>
            </a:lnSpc>
            <a:spcBef>
              <a:spcPct val="0"/>
            </a:spcBef>
            <a:spcAft>
              <a:spcPct val="35000"/>
            </a:spcAft>
            <a:buNone/>
            <a:defRPr b="1"/>
          </a:pPr>
          <a:r>
            <a:rPr lang="en-US" sz="1900" kern="1200">
              <a:latin typeface="Calibri Light" panose="020F0302020204030204"/>
            </a:rPr>
            <a:t>MACHINE LEARNING</a:t>
          </a:r>
          <a:endParaRPr lang="en-US" sz="1900" kern="1200"/>
        </a:p>
      </dsp:txBody>
      <dsp:txXfrm>
        <a:off x="3371720" y="1956253"/>
        <a:ext cx="4634892" cy="631590"/>
      </dsp:txXfrm>
    </dsp:sp>
    <dsp:sp modelId="{BBF7B51E-FB0A-4CF9-A5FF-ED2E9259BEAD}">
      <dsp:nvSpPr>
        <dsp:cNvPr id="0" name=""/>
        <dsp:cNvSpPr/>
      </dsp:nvSpPr>
      <dsp:spPr>
        <a:xfrm>
          <a:off x="2592431" y="2752728"/>
          <a:ext cx="83839" cy="83839"/>
        </a:xfrm>
        <a:prstGeom prst="ellipse">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43862C1-A53B-4C55-85CC-CB016525C88A}">
      <dsp:nvSpPr>
        <dsp:cNvPr id="0" name=""/>
        <dsp:cNvSpPr/>
      </dsp:nvSpPr>
      <dsp:spPr>
        <a:xfrm>
          <a:off x="3055704" y="3856614"/>
          <a:ext cx="5266923" cy="952975"/>
        </a:xfrm>
        <a:prstGeom prst="roundRect">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142240" rIns="142240" bIns="142240" numCol="1" spcCol="1270" anchor="ctr" anchorCtr="0">
          <a:noAutofit/>
        </a:bodyPr>
        <a:lstStyle/>
        <a:p>
          <a:pPr marL="0" lvl="0" indent="0" algn="l" defTabSz="711200">
            <a:lnSpc>
              <a:spcPct val="90000"/>
            </a:lnSpc>
            <a:spcBef>
              <a:spcPct val="0"/>
            </a:spcBef>
            <a:spcAft>
              <a:spcPct val="35000"/>
            </a:spcAft>
            <a:buNone/>
          </a:pPr>
          <a:r>
            <a:rPr lang="en-US" sz="1600" b="0" kern="1200">
              <a:latin typeface="Calibri Light" panose="020F0302020204030204"/>
            </a:rPr>
            <a:t>TECHNOLOGY OF BOTS</a:t>
          </a:r>
          <a:endParaRPr lang="en-US" sz="1600" b="0" kern="1200"/>
        </a:p>
        <a:p>
          <a:pPr marL="0" lvl="0" indent="0" algn="l" defTabSz="711200">
            <a:lnSpc>
              <a:spcPct val="90000"/>
            </a:lnSpc>
            <a:spcBef>
              <a:spcPct val="0"/>
            </a:spcBef>
            <a:spcAft>
              <a:spcPct val="35000"/>
            </a:spcAft>
            <a:buNone/>
          </a:pPr>
          <a:r>
            <a:rPr lang="en-US" sz="1600" b="0" kern="1200">
              <a:latin typeface="Calibri Light" panose="020F0302020204030204"/>
            </a:rPr>
            <a:t>PERSONALIZED MENTORING </a:t>
          </a:r>
          <a:endParaRPr lang="en-US" sz="1600" b="0" kern="1200"/>
        </a:p>
      </dsp:txBody>
      <dsp:txXfrm>
        <a:off x="3102224" y="3903134"/>
        <a:ext cx="5173883" cy="859935"/>
      </dsp:txXfrm>
    </dsp:sp>
    <dsp:sp modelId="{662FFDE4-3F99-4E2C-9531-202C501A272B}">
      <dsp:nvSpPr>
        <dsp:cNvPr id="0" name=""/>
        <dsp:cNvSpPr/>
      </dsp:nvSpPr>
      <dsp:spPr>
        <a:xfrm>
          <a:off x="5689166" y="2794648"/>
          <a:ext cx="0" cy="1061966"/>
        </a:xfrm>
        <a:prstGeom prst="line">
          <a:avLst/>
        </a:prstGeom>
        <a:noFill/>
        <a:ln w="9525" cap="rnd"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130E6342-C63E-48E2-8222-47DE52B9294A}">
      <dsp:nvSpPr>
        <dsp:cNvPr id="0" name=""/>
        <dsp:cNvSpPr/>
      </dsp:nvSpPr>
      <dsp:spPr>
        <a:xfrm>
          <a:off x="6426535" y="3001452"/>
          <a:ext cx="4634892" cy="6315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844550">
            <a:lnSpc>
              <a:spcPct val="90000"/>
            </a:lnSpc>
            <a:spcBef>
              <a:spcPct val="0"/>
            </a:spcBef>
            <a:spcAft>
              <a:spcPct val="35000"/>
            </a:spcAft>
            <a:buNone/>
            <a:defRPr b="1"/>
          </a:pPr>
          <a:r>
            <a:rPr lang="en-US" sz="1900" b="1" kern="1200">
              <a:latin typeface="Calibri Light" panose="020F0302020204030204"/>
            </a:rPr>
            <a:t>SENSORS</a:t>
          </a:r>
        </a:p>
      </dsp:txBody>
      <dsp:txXfrm>
        <a:off x="6426535" y="3001452"/>
        <a:ext cx="4634892" cy="631590"/>
      </dsp:txXfrm>
    </dsp:sp>
    <dsp:sp modelId="{64221C2F-82C8-4822-9B89-4F7724868D6B}">
      <dsp:nvSpPr>
        <dsp:cNvPr id="0" name=""/>
        <dsp:cNvSpPr/>
      </dsp:nvSpPr>
      <dsp:spPr>
        <a:xfrm>
          <a:off x="5647246" y="2752728"/>
          <a:ext cx="83839" cy="83839"/>
        </a:xfrm>
        <a:prstGeom prst="ellipse">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97BB2E3-2F1E-40BC-B2F3-E6BEDF5A7873}">
      <dsp:nvSpPr>
        <dsp:cNvPr id="0" name=""/>
        <dsp:cNvSpPr/>
      </dsp:nvSpPr>
      <dsp:spPr>
        <a:xfrm>
          <a:off x="6110520" y="779706"/>
          <a:ext cx="5266923" cy="952975"/>
        </a:xfrm>
        <a:prstGeom prst="roundRect">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142240" rIns="142240" bIns="142240" numCol="1" spcCol="1270" anchor="ctr" anchorCtr="0">
          <a:noAutofit/>
        </a:bodyPr>
        <a:lstStyle/>
        <a:p>
          <a:pPr marL="0" lvl="0" indent="0" algn="l" defTabSz="711200">
            <a:lnSpc>
              <a:spcPct val="90000"/>
            </a:lnSpc>
            <a:spcBef>
              <a:spcPct val="0"/>
            </a:spcBef>
            <a:spcAft>
              <a:spcPct val="35000"/>
            </a:spcAft>
            <a:buNone/>
          </a:pPr>
          <a:r>
            <a:rPr lang="en-US" sz="1600" b="0" kern="1200">
              <a:latin typeface="Calibri Light" panose="020F0302020204030204"/>
            </a:rPr>
            <a:t>EMOTION DETECTING SENSORS</a:t>
          </a:r>
        </a:p>
        <a:p>
          <a:pPr marL="0" lvl="0" indent="0" algn="l" defTabSz="711200" rtl="0">
            <a:lnSpc>
              <a:spcPct val="90000"/>
            </a:lnSpc>
            <a:spcBef>
              <a:spcPct val="0"/>
            </a:spcBef>
            <a:spcAft>
              <a:spcPct val="35000"/>
            </a:spcAft>
            <a:buNone/>
          </a:pPr>
          <a:r>
            <a:rPr lang="en-US" sz="1600" b="0" kern="1200">
              <a:latin typeface="Calibri Light" panose="020F0302020204030204"/>
            </a:rPr>
            <a:t>TIME COMPUTATION</a:t>
          </a:r>
        </a:p>
      </dsp:txBody>
      <dsp:txXfrm>
        <a:off x="6157040" y="826226"/>
        <a:ext cx="5173883" cy="859935"/>
      </dsp:txXfrm>
    </dsp:sp>
    <dsp:sp modelId="{A5365DEF-8BB4-4E2E-B94E-852154510F20}">
      <dsp:nvSpPr>
        <dsp:cNvPr id="0" name=""/>
        <dsp:cNvSpPr/>
      </dsp:nvSpPr>
      <dsp:spPr>
        <a:xfrm>
          <a:off x="8743982" y="1732682"/>
          <a:ext cx="0" cy="1061966"/>
        </a:xfrm>
        <a:prstGeom prst="line">
          <a:avLst/>
        </a:prstGeom>
        <a:noFill/>
        <a:ln w="9525" cap="rnd"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A74B3B80-E678-42D2-AA6C-91B85DA84DCD}">
      <dsp:nvSpPr>
        <dsp:cNvPr id="0" name=""/>
        <dsp:cNvSpPr/>
      </dsp:nvSpPr>
      <dsp:spPr>
        <a:xfrm>
          <a:off x="8702062" y="2752728"/>
          <a:ext cx="83839" cy="83839"/>
        </a:xfrm>
        <a:prstGeom prst="ellipse">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9A2EA0-BA87-48E1-B998-90C01FACD533}">
      <dsp:nvSpPr>
        <dsp:cNvPr id="0" name=""/>
        <dsp:cNvSpPr/>
      </dsp:nvSpPr>
      <dsp:spPr>
        <a:xfrm>
          <a:off x="823134" y="742541"/>
          <a:ext cx="3687730" cy="3687730"/>
        </a:xfrm>
        <a:prstGeom prst="circularArrow">
          <a:avLst>
            <a:gd name="adj1" fmla="val 5689"/>
            <a:gd name="adj2" fmla="val 340510"/>
            <a:gd name="adj3" fmla="val 12526551"/>
            <a:gd name="adj4" fmla="val 18195415"/>
            <a:gd name="adj5" fmla="val 5908"/>
          </a:avLst>
        </a:prstGeom>
        <a:gradFill rotWithShape="0">
          <a:gsLst>
            <a:gs pos="0">
              <a:schemeClr val="accent6">
                <a:tint val="40000"/>
                <a:hueOff val="0"/>
                <a:satOff val="0"/>
                <a:lumOff val="0"/>
                <a:alphaOff val="0"/>
                <a:tint val="98000"/>
                <a:lumMod val="100000"/>
              </a:schemeClr>
            </a:gs>
            <a:gs pos="100000">
              <a:schemeClr val="accent6">
                <a:tint val="40000"/>
                <a:hueOff val="0"/>
                <a:satOff val="0"/>
                <a:lumOff val="0"/>
                <a:alphaOff val="0"/>
                <a:shade val="88000"/>
                <a:lumMod val="88000"/>
              </a:schemeClr>
            </a:gs>
          </a:gsLst>
          <a:lin ang="5400000" scaled="1"/>
        </a:gradFill>
        <a:ln>
          <a:noFill/>
        </a:ln>
        <a:effectLst/>
        <a:scene3d>
          <a:camera prst="orthographicFront"/>
          <a:lightRig rig="flat" dir="t"/>
        </a:scene3d>
        <a:sp3d z="-190500" extrusionH="12700" prstMaterial="plastic">
          <a:bevelT w="50800" h="50800"/>
        </a:sp3d>
      </dsp:spPr>
      <dsp:style>
        <a:lnRef idx="0">
          <a:scrgbClr r="0" g="0" b="0"/>
        </a:lnRef>
        <a:fillRef idx="3">
          <a:scrgbClr r="0" g="0" b="0"/>
        </a:fillRef>
        <a:effectRef idx="0">
          <a:scrgbClr r="0" g="0" b="0"/>
        </a:effectRef>
        <a:fontRef idx="minor"/>
      </dsp:style>
    </dsp:sp>
    <dsp:sp modelId="{18F16AAB-10DA-47BD-B1C0-5CE3E5D90C49}">
      <dsp:nvSpPr>
        <dsp:cNvPr id="0" name=""/>
        <dsp:cNvSpPr/>
      </dsp:nvSpPr>
      <dsp:spPr>
        <a:xfrm>
          <a:off x="1398612" y="928408"/>
          <a:ext cx="2536774" cy="1268387"/>
        </a:xfrm>
        <a:prstGeom prst="roundRect">
          <a:avLst/>
        </a:prstGeom>
        <a:gradFill rotWithShape="0">
          <a:gsLst>
            <a:gs pos="0">
              <a:schemeClr val="accent6">
                <a:hueOff val="0"/>
                <a:satOff val="0"/>
                <a:lumOff val="0"/>
                <a:alphaOff val="0"/>
                <a:tint val="98000"/>
                <a:lumMod val="100000"/>
              </a:schemeClr>
            </a:gs>
            <a:gs pos="100000">
              <a:schemeClr val="accent6">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kern="1200">
              <a:latin typeface="Calibri Light" panose="020F0302020204030204"/>
            </a:rPr>
            <a:t>ASSESS</a:t>
          </a:r>
          <a:endParaRPr lang="en-US" sz="3300" kern="1200"/>
        </a:p>
      </dsp:txBody>
      <dsp:txXfrm>
        <a:off x="1460530" y="990326"/>
        <a:ext cx="2412938" cy="1144551"/>
      </dsp:txXfrm>
    </dsp:sp>
    <dsp:sp modelId="{BFF608C8-3E01-4710-96A1-D3751E82D7AA}">
      <dsp:nvSpPr>
        <dsp:cNvPr id="0" name=""/>
        <dsp:cNvSpPr/>
      </dsp:nvSpPr>
      <dsp:spPr>
        <a:xfrm>
          <a:off x="2796278" y="3349238"/>
          <a:ext cx="2536774" cy="1268387"/>
        </a:xfrm>
        <a:prstGeom prst="roundRect">
          <a:avLst/>
        </a:prstGeom>
        <a:gradFill rotWithShape="0">
          <a:gsLst>
            <a:gs pos="0">
              <a:schemeClr val="accent6">
                <a:hueOff val="0"/>
                <a:satOff val="0"/>
                <a:lumOff val="0"/>
                <a:alphaOff val="0"/>
                <a:tint val="98000"/>
                <a:lumMod val="100000"/>
              </a:schemeClr>
            </a:gs>
            <a:gs pos="100000">
              <a:schemeClr val="accent6">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kern="1200">
              <a:latin typeface="Calibri Light" panose="020F0302020204030204"/>
            </a:rPr>
            <a:t>CATEGORIZE</a:t>
          </a:r>
          <a:endParaRPr lang="en-US" sz="3300" kern="1200"/>
        </a:p>
      </dsp:txBody>
      <dsp:txXfrm>
        <a:off x="2858196" y="3411156"/>
        <a:ext cx="2412938" cy="1144551"/>
      </dsp:txXfrm>
    </dsp:sp>
    <dsp:sp modelId="{FA6F0FB2-4D57-4391-8697-0B9B6F5B8364}">
      <dsp:nvSpPr>
        <dsp:cNvPr id="0" name=""/>
        <dsp:cNvSpPr/>
      </dsp:nvSpPr>
      <dsp:spPr>
        <a:xfrm>
          <a:off x="945" y="3349238"/>
          <a:ext cx="2536774" cy="1268387"/>
        </a:xfrm>
        <a:prstGeom prst="roundRect">
          <a:avLst/>
        </a:prstGeom>
        <a:gradFill rotWithShape="0">
          <a:gsLst>
            <a:gs pos="0">
              <a:schemeClr val="accent6">
                <a:hueOff val="0"/>
                <a:satOff val="0"/>
                <a:lumOff val="0"/>
                <a:alphaOff val="0"/>
                <a:tint val="98000"/>
                <a:lumMod val="100000"/>
              </a:schemeClr>
            </a:gs>
            <a:gs pos="100000">
              <a:schemeClr val="accent6">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kern="1200">
              <a:latin typeface="Calibri Light" panose="020F0302020204030204"/>
            </a:rPr>
            <a:t>ENHANCE</a:t>
          </a:r>
          <a:endParaRPr lang="en-US" sz="3300" kern="1200"/>
        </a:p>
      </dsp:txBody>
      <dsp:txXfrm>
        <a:off x="62863" y="3411156"/>
        <a:ext cx="2412938" cy="114455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0DCD4C-DDC9-4F6F-9366-499F42EF5456}">
      <dsp:nvSpPr>
        <dsp:cNvPr id="0" name=""/>
        <dsp:cNvSpPr/>
      </dsp:nvSpPr>
      <dsp:spPr>
        <a:xfrm>
          <a:off x="6847" y="3032048"/>
          <a:ext cx="1902266" cy="1902266"/>
        </a:xfrm>
        <a:prstGeom prst="ellipse">
          <a:avLst/>
        </a:prstGeom>
        <a:solidFill>
          <a:schemeClr val="accent6">
            <a:alpha val="90000"/>
            <a:hueOff val="0"/>
            <a:satOff val="0"/>
            <a:lumOff val="0"/>
            <a:alphaOff val="0"/>
          </a:schemeClr>
        </a:solidFill>
        <a:ln>
          <a:noFill/>
        </a:ln>
        <a:effectLst>
          <a:outerShdw blurRad="50800" dist="381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r>
            <a:rPr lang="en-US" sz="1900" kern="1200">
              <a:latin typeface="Calibri Light" panose="020F0302020204030204"/>
            </a:rPr>
            <a:t>Behavior</a:t>
          </a:r>
          <a:endParaRPr lang="en-US" sz="1900" kern="1200"/>
        </a:p>
      </dsp:txBody>
      <dsp:txXfrm>
        <a:off x="285427" y="3310628"/>
        <a:ext cx="1345106" cy="1345106"/>
      </dsp:txXfrm>
    </dsp:sp>
    <dsp:sp modelId="{17165BDA-C28C-4609-8048-CF33A8D3195D}">
      <dsp:nvSpPr>
        <dsp:cNvPr id="0" name=""/>
        <dsp:cNvSpPr/>
      </dsp:nvSpPr>
      <dsp:spPr>
        <a:xfrm>
          <a:off x="2063577" y="3431524"/>
          <a:ext cx="1103314" cy="1103314"/>
        </a:xfrm>
        <a:prstGeom prst="mathPlus">
          <a:avLst/>
        </a:prstGeom>
        <a:solidFill>
          <a:schemeClr val="accent6">
            <a:shade val="90000"/>
            <a:hueOff val="0"/>
            <a:satOff val="0"/>
            <a:lumOff val="0"/>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a:off x="2209821" y="3853431"/>
        <a:ext cx="810826" cy="259500"/>
      </dsp:txXfrm>
    </dsp:sp>
    <dsp:sp modelId="{951CD159-85F5-4940-BEB6-83AF0AC495BB}">
      <dsp:nvSpPr>
        <dsp:cNvPr id="0" name=""/>
        <dsp:cNvSpPr/>
      </dsp:nvSpPr>
      <dsp:spPr>
        <a:xfrm>
          <a:off x="3321356" y="3032048"/>
          <a:ext cx="1902266" cy="1902266"/>
        </a:xfrm>
        <a:prstGeom prst="ellipse">
          <a:avLst/>
        </a:prstGeom>
        <a:solidFill>
          <a:schemeClr val="accent6">
            <a:alpha val="90000"/>
            <a:hueOff val="0"/>
            <a:satOff val="0"/>
            <a:lumOff val="0"/>
            <a:alphaOff val="-13333"/>
          </a:schemeClr>
        </a:solidFill>
        <a:ln>
          <a:noFill/>
        </a:ln>
        <a:effectLst>
          <a:outerShdw blurRad="50800" dist="381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r>
            <a:rPr lang="en-US" sz="1900" kern="1200">
              <a:latin typeface="Calibri Light" panose="020F0302020204030204"/>
            </a:rPr>
            <a:t>Attendance</a:t>
          </a:r>
          <a:endParaRPr lang="en-US" sz="1900" kern="1200"/>
        </a:p>
      </dsp:txBody>
      <dsp:txXfrm>
        <a:off x="3599936" y="3310628"/>
        <a:ext cx="1345106" cy="1345106"/>
      </dsp:txXfrm>
    </dsp:sp>
    <dsp:sp modelId="{171A2C63-68A0-4E0F-B1DA-89ABF6A774DD}">
      <dsp:nvSpPr>
        <dsp:cNvPr id="0" name=""/>
        <dsp:cNvSpPr/>
      </dsp:nvSpPr>
      <dsp:spPr>
        <a:xfrm>
          <a:off x="5378087" y="3431524"/>
          <a:ext cx="1103314" cy="1103314"/>
        </a:xfrm>
        <a:prstGeom prst="mathPlus">
          <a:avLst/>
        </a:prstGeom>
        <a:solidFill>
          <a:schemeClr val="accent6">
            <a:shade val="90000"/>
            <a:hueOff val="94304"/>
            <a:satOff val="-1536"/>
            <a:lumOff val="13016"/>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a:off x="5524331" y="3853431"/>
        <a:ext cx="810826" cy="259500"/>
      </dsp:txXfrm>
    </dsp:sp>
    <dsp:sp modelId="{EE853036-7E39-425A-96A3-05249BEC7819}">
      <dsp:nvSpPr>
        <dsp:cNvPr id="0" name=""/>
        <dsp:cNvSpPr/>
      </dsp:nvSpPr>
      <dsp:spPr>
        <a:xfrm>
          <a:off x="6635866" y="3032048"/>
          <a:ext cx="1902266" cy="1902266"/>
        </a:xfrm>
        <a:prstGeom prst="ellipse">
          <a:avLst/>
        </a:prstGeom>
        <a:solidFill>
          <a:schemeClr val="accent6">
            <a:alpha val="90000"/>
            <a:hueOff val="0"/>
            <a:satOff val="0"/>
            <a:lumOff val="0"/>
            <a:alphaOff val="-26667"/>
          </a:schemeClr>
        </a:solidFill>
        <a:ln>
          <a:noFill/>
        </a:ln>
        <a:effectLst>
          <a:outerShdw blurRad="50800" dist="381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r>
            <a:rPr lang="en-US" sz="1900" kern="1200">
              <a:latin typeface="Calibri Light" panose="020F0302020204030204"/>
            </a:rPr>
            <a:t>Focus</a:t>
          </a:r>
          <a:endParaRPr lang="en-US" sz="1900" kern="1200"/>
        </a:p>
      </dsp:txBody>
      <dsp:txXfrm>
        <a:off x="6914446" y="3310628"/>
        <a:ext cx="1345106" cy="1345106"/>
      </dsp:txXfrm>
    </dsp:sp>
    <dsp:sp modelId="{A53147A2-983D-4BB9-B5DC-8D0EA2E65898}">
      <dsp:nvSpPr>
        <dsp:cNvPr id="0" name=""/>
        <dsp:cNvSpPr/>
      </dsp:nvSpPr>
      <dsp:spPr>
        <a:xfrm>
          <a:off x="8692597" y="3431524"/>
          <a:ext cx="1103314" cy="1103314"/>
        </a:xfrm>
        <a:prstGeom prst="mathEqual">
          <a:avLst/>
        </a:prstGeom>
        <a:solidFill>
          <a:schemeClr val="accent6">
            <a:shade val="90000"/>
            <a:hueOff val="188608"/>
            <a:satOff val="-3072"/>
            <a:lumOff val="26032"/>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a:off x="8838841" y="3658807"/>
        <a:ext cx="810826" cy="648748"/>
      </dsp:txXfrm>
    </dsp:sp>
    <dsp:sp modelId="{495ABCE6-86F9-4F05-8A16-8F765CAC27FF}">
      <dsp:nvSpPr>
        <dsp:cNvPr id="0" name=""/>
        <dsp:cNvSpPr/>
      </dsp:nvSpPr>
      <dsp:spPr>
        <a:xfrm>
          <a:off x="9950376" y="3032048"/>
          <a:ext cx="1902266" cy="1902266"/>
        </a:xfrm>
        <a:prstGeom prst="ellipse">
          <a:avLst/>
        </a:prstGeom>
        <a:solidFill>
          <a:schemeClr val="accent6">
            <a:alpha val="90000"/>
            <a:hueOff val="0"/>
            <a:satOff val="0"/>
            <a:lumOff val="0"/>
            <a:alphaOff val="-40000"/>
          </a:schemeClr>
        </a:solidFill>
        <a:ln>
          <a:noFill/>
        </a:ln>
        <a:effectLst>
          <a:outerShdw blurRad="50800" dist="381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4130" tIns="24130" rIns="24130" bIns="24130" numCol="1" spcCol="1270" anchor="ctr" anchorCtr="0">
          <a:noAutofit/>
        </a:bodyPr>
        <a:lstStyle/>
        <a:p>
          <a:pPr marL="0" lvl="0" indent="0" algn="ctr" defTabSz="844550" rtl="0">
            <a:lnSpc>
              <a:spcPct val="90000"/>
            </a:lnSpc>
            <a:spcBef>
              <a:spcPct val="0"/>
            </a:spcBef>
            <a:spcAft>
              <a:spcPct val="35000"/>
            </a:spcAft>
            <a:buNone/>
          </a:pPr>
          <a:r>
            <a:rPr lang="en-US" sz="1900" kern="1200">
              <a:latin typeface="Calibri Light" panose="020F0302020204030204"/>
            </a:rPr>
            <a:t>Subject-wise assessement</a:t>
          </a:r>
        </a:p>
      </dsp:txBody>
      <dsp:txXfrm>
        <a:off x="10228956" y="3310628"/>
        <a:ext cx="1345106" cy="134510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A40F59-1A76-4EAB-9F04-9254AB843E15}">
      <dsp:nvSpPr>
        <dsp:cNvPr id="0" name=""/>
        <dsp:cNvSpPr/>
      </dsp:nvSpPr>
      <dsp:spPr>
        <a:xfrm>
          <a:off x="111097" y="0"/>
          <a:ext cx="4541078" cy="4541078"/>
        </a:xfrm>
        <a:prstGeom prst="triangle">
          <a:avLst/>
        </a:prstGeom>
        <a:gradFill rotWithShape="0">
          <a:gsLst>
            <a:gs pos="0">
              <a:schemeClr val="accent6">
                <a:shade val="80000"/>
                <a:hueOff val="0"/>
                <a:satOff val="0"/>
                <a:lumOff val="0"/>
                <a:alphaOff val="0"/>
                <a:tint val="98000"/>
                <a:lumMod val="100000"/>
              </a:schemeClr>
            </a:gs>
            <a:gs pos="100000">
              <a:schemeClr val="accent6">
                <a:shade val="80000"/>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B36E83FB-28E3-4D6C-87B0-A4961F6783F7}">
      <dsp:nvSpPr>
        <dsp:cNvPr id="0" name=""/>
        <dsp:cNvSpPr/>
      </dsp:nvSpPr>
      <dsp:spPr>
        <a:xfrm>
          <a:off x="2381636" y="456546"/>
          <a:ext cx="2951700" cy="1074958"/>
        </a:xfrm>
        <a:prstGeom prst="roundRect">
          <a:avLst/>
        </a:prstGeom>
        <a:solidFill>
          <a:schemeClr val="lt1">
            <a:alpha val="90000"/>
            <a:hueOff val="0"/>
            <a:satOff val="0"/>
            <a:lumOff val="0"/>
            <a:alphaOff val="0"/>
          </a:schemeClr>
        </a:solidFill>
        <a:ln w="9525" cap="rnd" cmpd="sng" algn="ctr">
          <a:solidFill>
            <a:schemeClr val="accent6">
              <a:shade val="80000"/>
              <a:hueOff val="0"/>
              <a:satOff val="0"/>
              <a:lumOff val="0"/>
              <a:alphaOff val="0"/>
            </a:schemeClr>
          </a:solidFill>
          <a:prstDash val="solid"/>
        </a:ln>
        <a:effectLst>
          <a:outerShdw blurRad="50800" dist="38100" dir="5400000" rotWithShape="0">
            <a:srgbClr val="000000">
              <a:alpha val="35000"/>
            </a:srgbClr>
          </a:outerShdw>
        </a:effectLst>
        <a:scene3d>
          <a:camera prst="orthographicFront"/>
          <a:lightRig rig="threePt" dir="t">
            <a:rot lat="0" lon="0" rev="7500000"/>
          </a:lightRig>
        </a:scene3d>
        <a:sp3d z="152400" extrusionH="63500" prstMaterial="dkEdge">
          <a:bevelT w="135400" h="1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102870" tIns="102870" rIns="102870" bIns="102870" numCol="1" spcCol="1270" anchor="ctr" anchorCtr="0">
          <a:noAutofit/>
        </a:bodyPr>
        <a:lstStyle/>
        <a:p>
          <a:pPr marL="0" lvl="0" indent="0" algn="ctr" defTabSz="1200150" rtl="0">
            <a:lnSpc>
              <a:spcPct val="90000"/>
            </a:lnSpc>
            <a:spcBef>
              <a:spcPct val="0"/>
            </a:spcBef>
            <a:spcAft>
              <a:spcPct val="35000"/>
            </a:spcAft>
            <a:buNone/>
          </a:pPr>
          <a:r>
            <a:rPr lang="en-US" sz="2700" b="1" kern="1200">
              <a:latin typeface="Calibri Light" panose="020F0302020204030204"/>
            </a:rPr>
            <a:t>ASSESSMENT %</a:t>
          </a:r>
          <a:endParaRPr lang="en-US" sz="2700" b="1" kern="1200"/>
        </a:p>
      </dsp:txBody>
      <dsp:txXfrm>
        <a:off x="2434111" y="509021"/>
        <a:ext cx="2846750" cy="970008"/>
      </dsp:txXfrm>
    </dsp:sp>
    <dsp:sp modelId="{8E07C5E0-4086-43AE-ABAD-1BAEF60C0B2B}">
      <dsp:nvSpPr>
        <dsp:cNvPr id="0" name=""/>
        <dsp:cNvSpPr/>
      </dsp:nvSpPr>
      <dsp:spPr>
        <a:xfrm>
          <a:off x="2381636" y="1665874"/>
          <a:ext cx="2951700" cy="1074958"/>
        </a:xfrm>
        <a:prstGeom prst="roundRect">
          <a:avLst/>
        </a:prstGeom>
        <a:solidFill>
          <a:schemeClr val="lt1">
            <a:alpha val="90000"/>
            <a:hueOff val="0"/>
            <a:satOff val="0"/>
            <a:lumOff val="0"/>
            <a:alphaOff val="0"/>
          </a:schemeClr>
        </a:solidFill>
        <a:ln w="9525" cap="rnd" cmpd="sng" algn="ctr">
          <a:solidFill>
            <a:schemeClr val="accent6">
              <a:shade val="80000"/>
              <a:hueOff val="72503"/>
              <a:satOff val="1236"/>
              <a:lumOff val="10588"/>
              <a:alphaOff val="0"/>
            </a:schemeClr>
          </a:solidFill>
          <a:prstDash val="solid"/>
        </a:ln>
        <a:effectLst>
          <a:outerShdw blurRad="50800" dist="38100" dir="5400000" rotWithShape="0">
            <a:srgbClr val="000000">
              <a:alpha val="35000"/>
            </a:srgbClr>
          </a:outerShdw>
        </a:effectLst>
        <a:scene3d>
          <a:camera prst="orthographicFront"/>
          <a:lightRig rig="threePt" dir="t">
            <a:rot lat="0" lon="0" rev="7500000"/>
          </a:lightRig>
        </a:scene3d>
        <a:sp3d z="152400" extrusionH="63500" prstMaterial="dkEdge">
          <a:bevelT w="135400" h="1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102870" tIns="102870" rIns="102870" bIns="102870" numCol="1" spcCol="1270" anchor="ctr" anchorCtr="0">
          <a:noAutofit/>
        </a:bodyPr>
        <a:lstStyle/>
        <a:p>
          <a:pPr marL="0" lvl="0" indent="0" algn="ctr" defTabSz="1200150" rtl="0">
            <a:lnSpc>
              <a:spcPct val="90000"/>
            </a:lnSpc>
            <a:spcBef>
              <a:spcPct val="0"/>
            </a:spcBef>
            <a:spcAft>
              <a:spcPct val="35000"/>
            </a:spcAft>
            <a:buNone/>
          </a:pPr>
          <a:r>
            <a:rPr lang="en-US" sz="2700" b="1" kern="1200">
              <a:latin typeface="Calibri Light" panose="020F0302020204030204"/>
            </a:rPr>
            <a:t>PREVIOUS RESULTS %</a:t>
          </a:r>
          <a:endParaRPr lang="en-US" sz="2700" b="1" kern="1200"/>
        </a:p>
      </dsp:txBody>
      <dsp:txXfrm>
        <a:off x="2434111" y="1718349"/>
        <a:ext cx="2846750" cy="970008"/>
      </dsp:txXfrm>
    </dsp:sp>
    <dsp:sp modelId="{A7F507E3-F5F4-4376-9F8D-F9A58418FEA8}">
      <dsp:nvSpPr>
        <dsp:cNvPr id="0" name=""/>
        <dsp:cNvSpPr/>
      </dsp:nvSpPr>
      <dsp:spPr>
        <a:xfrm>
          <a:off x="2381636" y="2875203"/>
          <a:ext cx="2951700" cy="1074958"/>
        </a:xfrm>
        <a:prstGeom prst="roundRect">
          <a:avLst/>
        </a:prstGeom>
        <a:solidFill>
          <a:schemeClr val="lt1">
            <a:alpha val="90000"/>
            <a:hueOff val="0"/>
            <a:satOff val="0"/>
            <a:lumOff val="0"/>
            <a:alphaOff val="0"/>
          </a:schemeClr>
        </a:solidFill>
        <a:ln w="9525" cap="rnd" cmpd="sng" algn="ctr">
          <a:solidFill>
            <a:schemeClr val="accent6">
              <a:shade val="80000"/>
              <a:hueOff val="145006"/>
              <a:satOff val="2473"/>
              <a:lumOff val="21176"/>
              <a:alphaOff val="0"/>
            </a:schemeClr>
          </a:solidFill>
          <a:prstDash val="solid"/>
        </a:ln>
        <a:effectLst>
          <a:outerShdw blurRad="50800" dist="38100" dir="5400000" rotWithShape="0">
            <a:srgbClr val="000000">
              <a:alpha val="35000"/>
            </a:srgbClr>
          </a:outerShdw>
        </a:effectLst>
        <a:scene3d>
          <a:camera prst="orthographicFront"/>
          <a:lightRig rig="threePt" dir="t">
            <a:rot lat="0" lon="0" rev="7500000"/>
          </a:lightRig>
        </a:scene3d>
        <a:sp3d z="152400" extrusionH="63500" prstMaterial="dkEdge">
          <a:bevelT w="135400" h="1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102870" tIns="102870" rIns="102870" bIns="102870" numCol="1" spcCol="1270" anchor="ctr" anchorCtr="0">
          <a:noAutofit/>
        </a:bodyPr>
        <a:lstStyle/>
        <a:p>
          <a:pPr marL="0" lvl="0" indent="0" algn="ctr" defTabSz="1200150" rtl="0">
            <a:lnSpc>
              <a:spcPct val="90000"/>
            </a:lnSpc>
            <a:spcBef>
              <a:spcPct val="0"/>
            </a:spcBef>
            <a:spcAft>
              <a:spcPct val="35000"/>
            </a:spcAft>
            <a:buNone/>
          </a:pPr>
          <a:r>
            <a:rPr lang="en-US" sz="2700" b="1" kern="1200">
              <a:latin typeface="Calibri Light" panose="020F0302020204030204"/>
            </a:rPr>
            <a:t>INTERNAL RESULTS %</a:t>
          </a:r>
          <a:endParaRPr lang="en-US" sz="2700" b="1" kern="1200"/>
        </a:p>
      </dsp:txBody>
      <dsp:txXfrm>
        <a:off x="2434111" y="2927678"/>
        <a:ext cx="2846750" cy="97000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7864E2-3D86-491F-B6C1-1EDFA4397340}">
      <dsp:nvSpPr>
        <dsp:cNvPr id="0" name=""/>
        <dsp:cNvSpPr/>
      </dsp:nvSpPr>
      <dsp:spPr>
        <a:xfrm>
          <a:off x="96598" y="284"/>
          <a:ext cx="2137732" cy="1282639"/>
        </a:xfrm>
        <a:prstGeom prst="rect">
          <a:avLst/>
        </a:prstGeom>
        <a:gradFill rotWithShape="0">
          <a:gsLst>
            <a:gs pos="0">
              <a:schemeClr val="accent6">
                <a:hueOff val="0"/>
                <a:satOff val="0"/>
                <a:lumOff val="0"/>
                <a:alphaOff val="0"/>
                <a:tint val="98000"/>
                <a:lumMod val="100000"/>
              </a:schemeClr>
            </a:gs>
            <a:gs pos="100000">
              <a:schemeClr val="accent6">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rtl="0">
            <a:lnSpc>
              <a:spcPct val="90000"/>
            </a:lnSpc>
            <a:spcBef>
              <a:spcPct val="0"/>
            </a:spcBef>
            <a:spcAft>
              <a:spcPct val="35000"/>
            </a:spcAft>
            <a:buNone/>
          </a:pPr>
          <a:r>
            <a:rPr lang="en-US" sz="2500" b="1" kern="1200">
              <a:latin typeface="Calibri Light" panose="020F0302020204030204"/>
            </a:rPr>
            <a:t>COUNSELLING</a:t>
          </a:r>
          <a:endParaRPr lang="en-US" sz="2500" b="1" kern="1200"/>
        </a:p>
      </dsp:txBody>
      <dsp:txXfrm>
        <a:off x="96598" y="284"/>
        <a:ext cx="2137732" cy="1282639"/>
      </dsp:txXfrm>
    </dsp:sp>
    <dsp:sp modelId="{C6924FF8-4538-47B7-86EB-ED4071381E0F}">
      <dsp:nvSpPr>
        <dsp:cNvPr id="0" name=""/>
        <dsp:cNvSpPr/>
      </dsp:nvSpPr>
      <dsp:spPr>
        <a:xfrm>
          <a:off x="2448103" y="284"/>
          <a:ext cx="2137732" cy="1282639"/>
        </a:xfrm>
        <a:prstGeom prst="rect">
          <a:avLst/>
        </a:prstGeom>
        <a:gradFill rotWithShape="0">
          <a:gsLst>
            <a:gs pos="0">
              <a:schemeClr val="accent6">
                <a:hueOff val="0"/>
                <a:satOff val="0"/>
                <a:lumOff val="0"/>
                <a:alphaOff val="0"/>
                <a:tint val="98000"/>
                <a:lumMod val="100000"/>
              </a:schemeClr>
            </a:gs>
            <a:gs pos="100000">
              <a:schemeClr val="accent6">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b="1" kern="1200">
              <a:latin typeface="Calibri Light" panose="020F0302020204030204"/>
            </a:rPr>
            <a:t>PTM</a:t>
          </a:r>
          <a:endParaRPr lang="en-US" sz="2500" b="1" kern="1200"/>
        </a:p>
      </dsp:txBody>
      <dsp:txXfrm>
        <a:off x="2448103" y="284"/>
        <a:ext cx="2137732" cy="1282639"/>
      </dsp:txXfrm>
    </dsp:sp>
    <dsp:sp modelId="{26BBCAC1-C8EB-4C75-A0AD-E728D252B66F}">
      <dsp:nvSpPr>
        <dsp:cNvPr id="0" name=""/>
        <dsp:cNvSpPr/>
      </dsp:nvSpPr>
      <dsp:spPr>
        <a:xfrm>
          <a:off x="96598" y="1496697"/>
          <a:ext cx="2137732" cy="1282639"/>
        </a:xfrm>
        <a:prstGeom prst="rect">
          <a:avLst/>
        </a:prstGeom>
        <a:gradFill rotWithShape="0">
          <a:gsLst>
            <a:gs pos="0">
              <a:schemeClr val="accent6">
                <a:hueOff val="0"/>
                <a:satOff val="0"/>
                <a:lumOff val="0"/>
                <a:alphaOff val="0"/>
                <a:tint val="98000"/>
                <a:lumMod val="100000"/>
              </a:schemeClr>
            </a:gs>
            <a:gs pos="100000">
              <a:schemeClr val="accent6">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rtl="0">
            <a:lnSpc>
              <a:spcPct val="90000"/>
            </a:lnSpc>
            <a:spcBef>
              <a:spcPct val="0"/>
            </a:spcBef>
            <a:spcAft>
              <a:spcPct val="35000"/>
            </a:spcAft>
            <a:buNone/>
          </a:pPr>
          <a:r>
            <a:rPr lang="en-US" sz="2500" b="1" kern="1200">
              <a:latin typeface="Calibri Light" panose="020F0302020204030204"/>
            </a:rPr>
            <a:t>ALLOT REMEDIAL CLASSES</a:t>
          </a:r>
          <a:endParaRPr lang="en-US" sz="2500" b="1" kern="1200"/>
        </a:p>
      </dsp:txBody>
      <dsp:txXfrm>
        <a:off x="96598" y="1496697"/>
        <a:ext cx="2137732" cy="1282639"/>
      </dsp:txXfrm>
    </dsp:sp>
    <dsp:sp modelId="{3CDF577A-7006-4873-A93B-0072F03EDC2E}">
      <dsp:nvSpPr>
        <dsp:cNvPr id="0" name=""/>
        <dsp:cNvSpPr/>
      </dsp:nvSpPr>
      <dsp:spPr>
        <a:xfrm>
          <a:off x="2448103" y="1496697"/>
          <a:ext cx="2137732" cy="1282639"/>
        </a:xfrm>
        <a:prstGeom prst="rect">
          <a:avLst/>
        </a:prstGeom>
        <a:gradFill rotWithShape="0">
          <a:gsLst>
            <a:gs pos="0">
              <a:schemeClr val="accent6">
                <a:hueOff val="0"/>
                <a:satOff val="0"/>
                <a:lumOff val="0"/>
                <a:alphaOff val="0"/>
                <a:tint val="98000"/>
                <a:lumMod val="100000"/>
              </a:schemeClr>
            </a:gs>
            <a:gs pos="100000">
              <a:schemeClr val="accent6">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rtl="0">
            <a:lnSpc>
              <a:spcPct val="90000"/>
            </a:lnSpc>
            <a:spcBef>
              <a:spcPct val="0"/>
            </a:spcBef>
            <a:spcAft>
              <a:spcPct val="35000"/>
            </a:spcAft>
            <a:buNone/>
          </a:pPr>
          <a:r>
            <a:rPr lang="en-US" sz="2500" b="1" kern="1200">
              <a:latin typeface="Calibri Light" panose="020F0302020204030204"/>
            </a:rPr>
            <a:t>ALLOT MENTORS</a:t>
          </a:r>
          <a:endParaRPr lang="en-US" sz="2500" b="1" kern="1200"/>
        </a:p>
      </dsp:txBody>
      <dsp:txXfrm>
        <a:off x="2448103" y="1496697"/>
        <a:ext cx="2137732" cy="1282639"/>
      </dsp:txXfrm>
    </dsp:sp>
    <dsp:sp modelId="{ADD932FA-3361-4B2F-813A-4A44A4A1D335}">
      <dsp:nvSpPr>
        <dsp:cNvPr id="0" name=""/>
        <dsp:cNvSpPr/>
      </dsp:nvSpPr>
      <dsp:spPr>
        <a:xfrm>
          <a:off x="1272350" y="2993109"/>
          <a:ext cx="2137732" cy="1282639"/>
        </a:xfrm>
        <a:prstGeom prst="rect">
          <a:avLst/>
        </a:prstGeom>
        <a:gradFill rotWithShape="0">
          <a:gsLst>
            <a:gs pos="0">
              <a:schemeClr val="accent6">
                <a:hueOff val="0"/>
                <a:satOff val="0"/>
                <a:lumOff val="0"/>
                <a:alphaOff val="0"/>
                <a:tint val="98000"/>
                <a:lumMod val="100000"/>
              </a:schemeClr>
            </a:gs>
            <a:gs pos="100000">
              <a:schemeClr val="accent6">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rtl="0">
            <a:lnSpc>
              <a:spcPct val="90000"/>
            </a:lnSpc>
            <a:spcBef>
              <a:spcPct val="0"/>
            </a:spcBef>
            <a:spcAft>
              <a:spcPct val="35000"/>
            </a:spcAft>
            <a:buNone/>
          </a:pPr>
          <a:r>
            <a:rPr lang="en-US" sz="2500" b="1" kern="1200">
              <a:latin typeface="Calibri Light" panose="020F0302020204030204"/>
            </a:rPr>
            <a:t>ANALYZING THE PROBLEM</a:t>
          </a:r>
          <a:endParaRPr lang="en-US" sz="2500" b="1" kern="1200"/>
        </a:p>
      </dsp:txBody>
      <dsp:txXfrm>
        <a:off x="1272350" y="2993109"/>
        <a:ext cx="2137732" cy="1282639"/>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7864E2-3D86-491F-B6C1-1EDFA4397340}">
      <dsp:nvSpPr>
        <dsp:cNvPr id="0" name=""/>
        <dsp:cNvSpPr/>
      </dsp:nvSpPr>
      <dsp:spPr>
        <a:xfrm>
          <a:off x="96598" y="284"/>
          <a:ext cx="2137732" cy="1282639"/>
        </a:xfrm>
        <a:prstGeom prst="rect">
          <a:avLst/>
        </a:prstGeom>
        <a:gradFill rotWithShape="0">
          <a:gsLst>
            <a:gs pos="0">
              <a:schemeClr val="accent6">
                <a:hueOff val="0"/>
                <a:satOff val="0"/>
                <a:lumOff val="0"/>
                <a:alphaOff val="0"/>
                <a:tint val="98000"/>
                <a:lumMod val="100000"/>
              </a:schemeClr>
            </a:gs>
            <a:gs pos="100000">
              <a:schemeClr val="accent6">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rtl="0">
            <a:lnSpc>
              <a:spcPct val="90000"/>
            </a:lnSpc>
            <a:spcBef>
              <a:spcPct val="0"/>
            </a:spcBef>
            <a:spcAft>
              <a:spcPct val="35000"/>
            </a:spcAft>
            <a:buNone/>
          </a:pPr>
          <a:r>
            <a:rPr lang="en-US" sz="1800" b="1" kern="1200">
              <a:latin typeface="Calibri Light" panose="020F0302020204030204"/>
            </a:rPr>
            <a:t>ALLOT TASKS</a:t>
          </a:r>
          <a:endParaRPr lang="en-US" sz="1800" b="1" kern="1200"/>
        </a:p>
      </dsp:txBody>
      <dsp:txXfrm>
        <a:off x="96598" y="284"/>
        <a:ext cx="2137732" cy="1282639"/>
      </dsp:txXfrm>
    </dsp:sp>
    <dsp:sp modelId="{C6924FF8-4538-47B7-86EB-ED4071381E0F}">
      <dsp:nvSpPr>
        <dsp:cNvPr id="0" name=""/>
        <dsp:cNvSpPr/>
      </dsp:nvSpPr>
      <dsp:spPr>
        <a:xfrm>
          <a:off x="2448103" y="284"/>
          <a:ext cx="2137732" cy="1282639"/>
        </a:xfrm>
        <a:prstGeom prst="rect">
          <a:avLst/>
        </a:prstGeom>
        <a:gradFill rotWithShape="0">
          <a:gsLst>
            <a:gs pos="0">
              <a:schemeClr val="accent6">
                <a:hueOff val="0"/>
                <a:satOff val="0"/>
                <a:lumOff val="0"/>
                <a:alphaOff val="0"/>
                <a:tint val="98000"/>
                <a:lumMod val="100000"/>
              </a:schemeClr>
            </a:gs>
            <a:gs pos="100000">
              <a:schemeClr val="accent6">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rtl="0">
            <a:lnSpc>
              <a:spcPct val="90000"/>
            </a:lnSpc>
            <a:spcBef>
              <a:spcPct val="0"/>
            </a:spcBef>
            <a:spcAft>
              <a:spcPct val="35000"/>
            </a:spcAft>
            <a:buNone/>
          </a:pPr>
          <a:r>
            <a:rPr lang="en-US" sz="1800" b="1" kern="1200">
              <a:latin typeface="Calibri Light" panose="020F0302020204030204"/>
            </a:rPr>
            <a:t>ALLOT ACTIVITIES</a:t>
          </a:r>
          <a:endParaRPr lang="en-US" sz="1800" b="1" kern="1200"/>
        </a:p>
      </dsp:txBody>
      <dsp:txXfrm>
        <a:off x="2448103" y="284"/>
        <a:ext cx="2137732" cy="1282639"/>
      </dsp:txXfrm>
    </dsp:sp>
    <dsp:sp modelId="{26BBCAC1-C8EB-4C75-A0AD-E728D252B66F}">
      <dsp:nvSpPr>
        <dsp:cNvPr id="0" name=""/>
        <dsp:cNvSpPr/>
      </dsp:nvSpPr>
      <dsp:spPr>
        <a:xfrm>
          <a:off x="96598" y="1496697"/>
          <a:ext cx="2137732" cy="1282639"/>
        </a:xfrm>
        <a:prstGeom prst="rect">
          <a:avLst/>
        </a:prstGeom>
        <a:gradFill rotWithShape="0">
          <a:gsLst>
            <a:gs pos="0">
              <a:schemeClr val="accent6">
                <a:hueOff val="0"/>
                <a:satOff val="0"/>
                <a:lumOff val="0"/>
                <a:alphaOff val="0"/>
                <a:tint val="98000"/>
                <a:lumMod val="100000"/>
              </a:schemeClr>
            </a:gs>
            <a:gs pos="100000">
              <a:schemeClr val="accent6">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rtl="0">
            <a:lnSpc>
              <a:spcPct val="90000"/>
            </a:lnSpc>
            <a:spcBef>
              <a:spcPct val="0"/>
            </a:spcBef>
            <a:spcAft>
              <a:spcPct val="35000"/>
            </a:spcAft>
            <a:buNone/>
          </a:pPr>
          <a:r>
            <a:rPr lang="en-US" sz="1800" b="1" kern="1200">
              <a:latin typeface="Calibri Light" panose="020F0302020204030204"/>
            </a:rPr>
            <a:t>ALLOT SEMINARS</a:t>
          </a:r>
          <a:endParaRPr lang="en-US" sz="1800" b="1" kern="1200"/>
        </a:p>
      </dsp:txBody>
      <dsp:txXfrm>
        <a:off x="96598" y="1496697"/>
        <a:ext cx="2137732" cy="1282639"/>
      </dsp:txXfrm>
    </dsp:sp>
    <dsp:sp modelId="{3CDF577A-7006-4873-A93B-0072F03EDC2E}">
      <dsp:nvSpPr>
        <dsp:cNvPr id="0" name=""/>
        <dsp:cNvSpPr/>
      </dsp:nvSpPr>
      <dsp:spPr>
        <a:xfrm>
          <a:off x="2448103" y="1496697"/>
          <a:ext cx="2137732" cy="1282639"/>
        </a:xfrm>
        <a:prstGeom prst="rect">
          <a:avLst/>
        </a:prstGeom>
        <a:gradFill rotWithShape="0">
          <a:gsLst>
            <a:gs pos="0">
              <a:schemeClr val="accent6">
                <a:hueOff val="0"/>
                <a:satOff val="0"/>
                <a:lumOff val="0"/>
                <a:alphaOff val="0"/>
                <a:tint val="98000"/>
                <a:lumMod val="100000"/>
              </a:schemeClr>
            </a:gs>
            <a:gs pos="100000">
              <a:schemeClr val="accent6">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rtl="0">
            <a:lnSpc>
              <a:spcPct val="90000"/>
            </a:lnSpc>
            <a:spcBef>
              <a:spcPct val="0"/>
            </a:spcBef>
            <a:spcAft>
              <a:spcPct val="35000"/>
            </a:spcAft>
            <a:buNone/>
          </a:pPr>
          <a:r>
            <a:rPr lang="en-US" sz="1800" b="1" kern="1200">
              <a:latin typeface="Calibri Light" panose="020F0302020204030204"/>
            </a:rPr>
            <a:t>PROVIDE INFO OF INDUSTRY TRAININGS</a:t>
          </a:r>
          <a:endParaRPr lang="en-US" sz="1800" b="1" kern="1200"/>
        </a:p>
      </dsp:txBody>
      <dsp:txXfrm>
        <a:off x="2448103" y="1496697"/>
        <a:ext cx="2137732" cy="1282639"/>
      </dsp:txXfrm>
    </dsp:sp>
    <dsp:sp modelId="{ADD932FA-3361-4B2F-813A-4A44A4A1D335}">
      <dsp:nvSpPr>
        <dsp:cNvPr id="0" name=""/>
        <dsp:cNvSpPr/>
      </dsp:nvSpPr>
      <dsp:spPr>
        <a:xfrm>
          <a:off x="1272350" y="2993109"/>
          <a:ext cx="2137732" cy="1282639"/>
        </a:xfrm>
        <a:prstGeom prst="rect">
          <a:avLst/>
        </a:prstGeom>
        <a:gradFill rotWithShape="0">
          <a:gsLst>
            <a:gs pos="0">
              <a:schemeClr val="accent6">
                <a:hueOff val="0"/>
                <a:satOff val="0"/>
                <a:lumOff val="0"/>
                <a:alphaOff val="0"/>
                <a:tint val="98000"/>
                <a:lumMod val="100000"/>
              </a:schemeClr>
            </a:gs>
            <a:gs pos="100000">
              <a:schemeClr val="accent6">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rtl="0">
            <a:lnSpc>
              <a:spcPct val="90000"/>
            </a:lnSpc>
            <a:spcBef>
              <a:spcPct val="0"/>
            </a:spcBef>
            <a:spcAft>
              <a:spcPct val="35000"/>
            </a:spcAft>
            <a:buNone/>
          </a:pPr>
          <a:r>
            <a:rPr lang="en-US" sz="1800" b="1" kern="1200">
              <a:latin typeface="Calibri Light" panose="020F0302020204030204"/>
            </a:rPr>
            <a:t>PROVIDE INFO OF PLACEMENTS/EXAMS</a:t>
          </a:r>
          <a:endParaRPr lang="en-US" sz="1800" b="1" kern="1200"/>
        </a:p>
      </dsp:txBody>
      <dsp:txXfrm>
        <a:off x="1272350" y="2993109"/>
        <a:ext cx="2137732" cy="1282639"/>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18AA5C-E917-464F-B7B9-5684FB761CD6}">
      <dsp:nvSpPr>
        <dsp:cNvPr id="0" name=""/>
        <dsp:cNvSpPr/>
      </dsp:nvSpPr>
      <dsp:spPr>
        <a:xfrm>
          <a:off x="2643" y="0"/>
          <a:ext cx="2594292" cy="5557078"/>
        </a:xfrm>
        <a:prstGeom prst="roundRect">
          <a:avLst>
            <a:gd name="adj" fmla="val 10000"/>
          </a:avLst>
        </a:prstGeom>
        <a:gradFill rotWithShape="0">
          <a:gsLst>
            <a:gs pos="0">
              <a:schemeClr val="accent6">
                <a:tint val="40000"/>
                <a:hueOff val="0"/>
                <a:satOff val="0"/>
                <a:lumOff val="0"/>
                <a:alphaOff val="0"/>
                <a:tint val="98000"/>
                <a:lumMod val="100000"/>
              </a:schemeClr>
            </a:gs>
            <a:gs pos="100000">
              <a:schemeClr val="accent6">
                <a:tint val="40000"/>
                <a:hueOff val="0"/>
                <a:satOff val="0"/>
                <a:lumOff val="0"/>
                <a:alphaOff val="0"/>
                <a:shade val="88000"/>
                <a:lumMod val="88000"/>
              </a:schemeClr>
            </a:gs>
          </a:gsLst>
          <a:lin ang="5400000" scaled="1"/>
        </a:gradFill>
        <a:ln>
          <a:noFill/>
        </a:ln>
        <a:effectLst/>
        <a:scene3d>
          <a:camera prst="orthographicFront"/>
          <a:lightRig rig="flat" dir="t"/>
        </a:scene3d>
        <a:sp3d z="-190500" extrusionH="12700" prstMaterial="plastic">
          <a:bevelT w="50800" h="50800"/>
        </a:sp3d>
      </dsp:spPr>
      <dsp:style>
        <a:lnRef idx="0">
          <a:scrgbClr r="0" g="0" b="0"/>
        </a:lnRef>
        <a:fillRef idx="3">
          <a:scrgbClr r="0" g="0" b="0"/>
        </a:fillRef>
        <a:effectRef idx="0">
          <a:scrgbClr r="0" g="0" b="0"/>
        </a:effectRef>
        <a:fontRef idx="minor"/>
      </dsp:style>
      <dsp:txBody>
        <a:bodyPr spcFirstLastPara="0" vert="horz" wrap="square" lIns="175260" tIns="175260" rIns="175260" bIns="175260" numCol="1" spcCol="1270" anchor="ctr" anchorCtr="0">
          <a:noAutofit/>
        </a:bodyPr>
        <a:lstStyle/>
        <a:p>
          <a:pPr marL="0" lvl="0" indent="0" algn="ctr" defTabSz="2044700">
            <a:lnSpc>
              <a:spcPct val="90000"/>
            </a:lnSpc>
            <a:spcBef>
              <a:spcPct val="0"/>
            </a:spcBef>
            <a:spcAft>
              <a:spcPct val="35000"/>
            </a:spcAft>
            <a:buNone/>
          </a:pPr>
          <a:r>
            <a:rPr lang="en-US" sz="4600" kern="1200">
              <a:latin typeface="Calibri Light" panose="020F0302020204030204"/>
            </a:rPr>
            <a:t>HOD</a:t>
          </a:r>
          <a:endParaRPr lang="en-US" sz="4600" kern="1200"/>
        </a:p>
      </dsp:txBody>
      <dsp:txXfrm>
        <a:off x="2643" y="0"/>
        <a:ext cx="2594292" cy="1667123"/>
      </dsp:txXfrm>
    </dsp:sp>
    <dsp:sp modelId="{C4CB398E-4D0D-4E79-808F-83E8E9C23271}">
      <dsp:nvSpPr>
        <dsp:cNvPr id="0" name=""/>
        <dsp:cNvSpPr/>
      </dsp:nvSpPr>
      <dsp:spPr>
        <a:xfrm>
          <a:off x="262073" y="1667259"/>
          <a:ext cx="2075433" cy="809547"/>
        </a:xfrm>
        <a:prstGeom prst="roundRect">
          <a:avLst>
            <a:gd name="adj" fmla="val 10000"/>
          </a:avLst>
        </a:prstGeom>
        <a:gradFill rotWithShape="0">
          <a:gsLst>
            <a:gs pos="0">
              <a:schemeClr val="accent6">
                <a:hueOff val="0"/>
                <a:satOff val="0"/>
                <a:lumOff val="0"/>
                <a:alphaOff val="0"/>
                <a:tint val="98000"/>
                <a:lumMod val="100000"/>
              </a:schemeClr>
            </a:gs>
            <a:gs pos="100000">
              <a:schemeClr val="accent6">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640" tIns="30480" rIns="40640" bIns="30480" numCol="1" spcCol="1270" anchor="ctr" anchorCtr="0">
          <a:noAutofit/>
        </a:bodyPr>
        <a:lstStyle/>
        <a:p>
          <a:pPr marL="0" lvl="0" indent="0" algn="ctr" defTabSz="711200" rtl="0">
            <a:lnSpc>
              <a:spcPct val="90000"/>
            </a:lnSpc>
            <a:spcBef>
              <a:spcPct val="0"/>
            </a:spcBef>
            <a:spcAft>
              <a:spcPct val="35000"/>
            </a:spcAft>
            <a:buNone/>
          </a:pPr>
          <a:r>
            <a:rPr lang="en-US" sz="1600" kern="1200">
              <a:latin typeface="Calibri Light" panose="020F0302020204030204"/>
            </a:rPr>
            <a:t>ALLOT MENTORS</a:t>
          </a:r>
          <a:endParaRPr lang="en-US" sz="1600" kern="1200"/>
        </a:p>
      </dsp:txBody>
      <dsp:txXfrm>
        <a:off x="285784" y="1690970"/>
        <a:ext cx="2028011" cy="762125"/>
      </dsp:txXfrm>
    </dsp:sp>
    <dsp:sp modelId="{4E58588F-7601-46A6-8C40-950B934F2D46}">
      <dsp:nvSpPr>
        <dsp:cNvPr id="0" name=""/>
        <dsp:cNvSpPr/>
      </dsp:nvSpPr>
      <dsp:spPr>
        <a:xfrm>
          <a:off x="262073" y="2601352"/>
          <a:ext cx="2075433" cy="809547"/>
        </a:xfrm>
        <a:prstGeom prst="roundRect">
          <a:avLst>
            <a:gd name="adj" fmla="val 10000"/>
          </a:avLst>
        </a:prstGeom>
        <a:gradFill rotWithShape="0">
          <a:gsLst>
            <a:gs pos="0">
              <a:schemeClr val="accent6">
                <a:hueOff val="0"/>
                <a:satOff val="0"/>
                <a:lumOff val="0"/>
                <a:alphaOff val="0"/>
                <a:tint val="98000"/>
                <a:lumMod val="100000"/>
              </a:schemeClr>
            </a:gs>
            <a:gs pos="100000">
              <a:schemeClr val="accent6">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640" tIns="30480" rIns="40640" bIns="30480" numCol="1" spcCol="1270" anchor="ctr" anchorCtr="0">
          <a:noAutofit/>
        </a:bodyPr>
        <a:lstStyle/>
        <a:p>
          <a:pPr marL="0" lvl="0" indent="0" algn="ctr" defTabSz="711200" rtl="0">
            <a:lnSpc>
              <a:spcPct val="90000"/>
            </a:lnSpc>
            <a:spcBef>
              <a:spcPct val="0"/>
            </a:spcBef>
            <a:spcAft>
              <a:spcPct val="35000"/>
            </a:spcAft>
            <a:buNone/>
          </a:pPr>
          <a:r>
            <a:rPr lang="en-US" sz="1600" kern="1200">
              <a:latin typeface="Calibri Light" panose="020F0302020204030204"/>
            </a:rPr>
            <a:t>ALLOT COORDINATORS</a:t>
          </a:r>
        </a:p>
      </dsp:txBody>
      <dsp:txXfrm>
        <a:off x="285784" y="2625063"/>
        <a:ext cx="2028011" cy="762125"/>
      </dsp:txXfrm>
    </dsp:sp>
    <dsp:sp modelId="{79C2A0F6-7DAA-47CF-8C6B-BE8DAA4A5D28}">
      <dsp:nvSpPr>
        <dsp:cNvPr id="0" name=""/>
        <dsp:cNvSpPr/>
      </dsp:nvSpPr>
      <dsp:spPr>
        <a:xfrm>
          <a:off x="262073" y="3535446"/>
          <a:ext cx="2075433" cy="809547"/>
        </a:xfrm>
        <a:prstGeom prst="roundRect">
          <a:avLst>
            <a:gd name="adj" fmla="val 10000"/>
          </a:avLst>
        </a:prstGeom>
        <a:gradFill rotWithShape="0">
          <a:gsLst>
            <a:gs pos="0">
              <a:schemeClr val="accent6">
                <a:hueOff val="0"/>
                <a:satOff val="0"/>
                <a:lumOff val="0"/>
                <a:alphaOff val="0"/>
                <a:tint val="98000"/>
                <a:lumMod val="100000"/>
              </a:schemeClr>
            </a:gs>
            <a:gs pos="100000">
              <a:schemeClr val="accent6">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640" tIns="30480" rIns="40640" bIns="30480" numCol="1" spcCol="1270" anchor="ctr" anchorCtr="0">
          <a:noAutofit/>
        </a:bodyPr>
        <a:lstStyle/>
        <a:p>
          <a:pPr marL="0" lvl="0" indent="0" algn="ctr" defTabSz="711200" rtl="0">
            <a:lnSpc>
              <a:spcPct val="90000"/>
            </a:lnSpc>
            <a:spcBef>
              <a:spcPct val="0"/>
            </a:spcBef>
            <a:spcAft>
              <a:spcPct val="35000"/>
            </a:spcAft>
            <a:buNone/>
          </a:pPr>
          <a:r>
            <a:rPr lang="en-US" sz="1600" kern="1200">
              <a:latin typeface="Calibri Light" panose="020F0302020204030204"/>
            </a:rPr>
            <a:t>SET CRITERIA</a:t>
          </a:r>
        </a:p>
      </dsp:txBody>
      <dsp:txXfrm>
        <a:off x="285784" y="3559157"/>
        <a:ext cx="2028011" cy="762125"/>
      </dsp:txXfrm>
    </dsp:sp>
    <dsp:sp modelId="{BD274EB8-0B49-488D-8323-2440B2D7CA77}">
      <dsp:nvSpPr>
        <dsp:cNvPr id="0" name=""/>
        <dsp:cNvSpPr/>
      </dsp:nvSpPr>
      <dsp:spPr>
        <a:xfrm>
          <a:off x="262073" y="4469540"/>
          <a:ext cx="2075433" cy="809547"/>
        </a:xfrm>
        <a:prstGeom prst="roundRect">
          <a:avLst>
            <a:gd name="adj" fmla="val 10000"/>
          </a:avLst>
        </a:prstGeom>
        <a:gradFill rotWithShape="0">
          <a:gsLst>
            <a:gs pos="0">
              <a:schemeClr val="accent6">
                <a:hueOff val="0"/>
                <a:satOff val="0"/>
                <a:lumOff val="0"/>
                <a:alphaOff val="0"/>
                <a:tint val="98000"/>
                <a:lumMod val="100000"/>
              </a:schemeClr>
            </a:gs>
            <a:gs pos="100000">
              <a:schemeClr val="accent6">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640" tIns="30480" rIns="40640" bIns="30480" numCol="1" spcCol="1270" anchor="ctr" anchorCtr="0">
          <a:noAutofit/>
        </a:bodyPr>
        <a:lstStyle/>
        <a:p>
          <a:pPr marL="0" lvl="0" indent="0" algn="ctr" defTabSz="711200" rtl="0">
            <a:lnSpc>
              <a:spcPct val="90000"/>
            </a:lnSpc>
            <a:spcBef>
              <a:spcPct val="0"/>
            </a:spcBef>
            <a:spcAft>
              <a:spcPct val="35000"/>
            </a:spcAft>
            <a:buNone/>
          </a:pPr>
          <a:r>
            <a:rPr lang="en-US" sz="1600" kern="1200">
              <a:latin typeface="Calibri Light" panose="020F0302020204030204"/>
            </a:rPr>
            <a:t>KEEP AN OVERVIEW OF SLOW AND FAST LEARNERS</a:t>
          </a:r>
          <a:endParaRPr lang="en-US" sz="1600" kern="1200"/>
        </a:p>
      </dsp:txBody>
      <dsp:txXfrm>
        <a:off x="285784" y="4493251"/>
        <a:ext cx="2028011" cy="762125"/>
      </dsp:txXfrm>
    </dsp:sp>
    <dsp:sp modelId="{0A452F80-3A39-4D84-9E9C-46818860CCFD}">
      <dsp:nvSpPr>
        <dsp:cNvPr id="0" name=""/>
        <dsp:cNvSpPr/>
      </dsp:nvSpPr>
      <dsp:spPr>
        <a:xfrm>
          <a:off x="2791508" y="0"/>
          <a:ext cx="2594292" cy="5557078"/>
        </a:xfrm>
        <a:prstGeom prst="roundRect">
          <a:avLst>
            <a:gd name="adj" fmla="val 10000"/>
          </a:avLst>
        </a:prstGeom>
        <a:gradFill rotWithShape="0">
          <a:gsLst>
            <a:gs pos="0">
              <a:schemeClr val="accent6">
                <a:tint val="40000"/>
                <a:hueOff val="0"/>
                <a:satOff val="0"/>
                <a:lumOff val="0"/>
                <a:alphaOff val="0"/>
                <a:tint val="98000"/>
                <a:lumMod val="100000"/>
              </a:schemeClr>
            </a:gs>
            <a:gs pos="100000">
              <a:schemeClr val="accent6">
                <a:tint val="40000"/>
                <a:hueOff val="0"/>
                <a:satOff val="0"/>
                <a:lumOff val="0"/>
                <a:alphaOff val="0"/>
                <a:shade val="88000"/>
                <a:lumMod val="88000"/>
              </a:schemeClr>
            </a:gs>
          </a:gsLst>
          <a:lin ang="5400000" scaled="1"/>
        </a:gradFill>
        <a:ln>
          <a:noFill/>
        </a:ln>
        <a:effectLst/>
        <a:scene3d>
          <a:camera prst="orthographicFront"/>
          <a:lightRig rig="flat" dir="t"/>
        </a:scene3d>
        <a:sp3d z="-190500" extrusionH="12700" prstMaterial="plastic">
          <a:bevelT w="50800" h="50800"/>
        </a:sp3d>
      </dsp:spPr>
      <dsp:style>
        <a:lnRef idx="0">
          <a:scrgbClr r="0" g="0" b="0"/>
        </a:lnRef>
        <a:fillRef idx="3">
          <a:scrgbClr r="0" g="0" b="0"/>
        </a:fillRef>
        <a:effectRef idx="0">
          <a:scrgbClr r="0" g="0" b="0"/>
        </a:effectRef>
        <a:fontRef idx="minor"/>
      </dsp:style>
      <dsp:txBody>
        <a:bodyPr spcFirstLastPara="0" vert="horz" wrap="square" lIns="175260" tIns="175260" rIns="175260" bIns="175260" numCol="1" spcCol="1270" anchor="ctr" anchorCtr="0">
          <a:noAutofit/>
        </a:bodyPr>
        <a:lstStyle/>
        <a:p>
          <a:pPr marL="0" lvl="0" indent="0" algn="ctr" defTabSz="2044700">
            <a:lnSpc>
              <a:spcPct val="90000"/>
            </a:lnSpc>
            <a:spcBef>
              <a:spcPct val="0"/>
            </a:spcBef>
            <a:spcAft>
              <a:spcPct val="35000"/>
            </a:spcAft>
            <a:buNone/>
          </a:pPr>
          <a:r>
            <a:rPr lang="en-US" sz="4600" kern="1200">
              <a:latin typeface="Calibri Light" panose="020F0302020204030204"/>
            </a:rPr>
            <a:t>FACULTY</a:t>
          </a:r>
          <a:endParaRPr lang="en-US" sz="4600" kern="1200"/>
        </a:p>
      </dsp:txBody>
      <dsp:txXfrm>
        <a:off x="2791508" y="0"/>
        <a:ext cx="2594292" cy="1667123"/>
      </dsp:txXfrm>
    </dsp:sp>
    <dsp:sp modelId="{EEA8D5EA-E3CD-4B01-9302-60640D15A1BB}">
      <dsp:nvSpPr>
        <dsp:cNvPr id="0" name=""/>
        <dsp:cNvSpPr/>
      </dsp:nvSpPr>
      <dsp:spPr>
        <a:xfrm>
          <a:off x="3050937" y="1667598"/>
          <a:ext cx="2075433" cy="1091743"/>
        </a:xfrm>
        <a:prstGeom prst="roundRect">
          <a:avLst>
            <a:gd name="adj" fmla="val 10000"/>
          </a:avLst>
        </a:prstGeom>
        <a:gradFill rotWithShape="0">
          <a:gsLst>
            <a:gs pos="0">
              <a:schemeClr val="accent6">
                <a:hueOff val="0"/>
                <a:satOff val="0"/>
                <a:lumOff val="0"/>
                <a:alphaOff val="0"/>
                <a:tint val="98000"/>
                <a:lumMod val="100000"/>
              </a:schemeClr>
            </a:gs>
            <a:gs pos="100000">
              <a:schemeClr val="accent6">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640" tIns="30480" rIns="40640" bIns="30480" numCol="1" spcCol="1270" anchor="ctr" anchorCtr="0">
          <a:noAutofit/>
        </a:bodyPr>
        <a:lstStyle/>
        <a:p>
          <a:pPr marL="0" lvl="0" indent="0" algn="ctr" defTabSz="711200" rtl="0">
            <a:lnSpc>
              <a:spcPct val="90000"/>
            </a:lnSpc>
            <a:spcBef>
              <a:spcPct val="0"/>
            </a:spcBef>
            <a:spcAft>
              <a:spcPct val="35000"/>
            </a:spcAft>
            <a:buNone/>
          </a:pPr>
          <a:r>
            <a:rPr lang="en-US" sz="1600" kern="1200">
              <a:latin typeface="Calibri Light" panose="020F0302020204030204"/>
            </a:rPr>
            <a:t>DEPT. AND SEM SEARCH</a:t>
          </a:r>
        </a:p>
      </dsp:txBody>
      <dsp:txXfrm>
        <a:off x="3082913" y="1699574"/>
        <a:ext cx="2011481" cy="1027791"/>
      </dsp:txXfrm>
    </dsp:sp>
    <dsp:sp modelId="{06CCCB0E-9873-43C4-B89D-F7AF7BC645C6}">
      <dsp:nvSpPr>
        <dsp:cNvPr id="0" name=""/>
        <dsp:cNvSpPr/>
      </dsp:nvSpPr>
      <dsp:spPr>
        <a:xfrm>
          <a:off x="3050937" y="2927302"/>
          <a:ext cx="2075433" cy="1091743"/>
        </a:xfrm>
        <a:prstGeom prst="roundRect">
          <a:avLst>
            <a:gd name="adj" fmla="val 10000"/>
          </a:avLst>
        </a:prstGeom>
        <a:gradFill rotWithShape="0">
          <a:gsLst>
            <a:gs pos="0">
              <a:schemeClr val="accent6">
                <a:hueOff val="0"/>
                <a:satOff val="0"/>
                <a:lumOff val="0"/>
                <a:alphaOff val="0"/>
                <a:tint val="98000"/>
                <a:lumMod val="100000"/>
              </a:schemeClr>
            </a:gs>
            <a:gs pos="100000">
              <a:schemeClr val="accent6">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640" tIns="30480" rIns="40640" bIns="30480" numCol="1" spcCol="1270" anchor="ctr" anchorCtr="0">
          <a:noAutofit/>
        </a:bodyPr>
        <a:lstStyle/>
        <a:p>
          <a:pPr marL="0" lvl="0" indent="0" algn="ctr" defTabSz="711200" rtl="0">
            <a:lnSpc>
              <a:spcPct val="90000"/>
            </a:lnSpc>
            <a:spcBef>
              <a:spcPct val="0"/>
            </a:spcBef>
            <a:spcAft>
              <a:spcPct val="35000"/>
            </a:spcAft>
            <a:buNone/>
          </a:pPr>
          <a:r>
            <a:rPr lang="en-US" sz="1600" kern="1200">
              <a:latin typeface="Calibri Light" panose="020F0302020204030204"/>
            </a:rPr>
            <a:t>SUBJECT WISE ASSESSMENT</a:t>
          </a:r>
          <a:endParaRPr lang="en-US" sz="1600" kern="1200"/>
        </a:p>
      </dsp:txBody>
      <dsp:txXfrm>
        <a:off x="3082913" y="2959278"/>
        <a:ext cx="2011481" cy="1027791"/>
      </dsp:txXfrm>
    </dsp:sp>
    <dsp:sp modelId="{8687F66B-8087-4AE9-A0AF-43F6177125F0}">
      <dsp:nvSpPr>
        <dsp:cNvPr id="0" name=""/>
        <dsp:cNvSpPr/>
      </dsp:nvSpPr>
      <dsp:spPr>
        <a:xfrm>
          <a:off x="3050937" y="4187005"/>
          <a:ext cx="2075433" cy="1091743"/>
        </a:xfrm>
        <a:prstGeom prst="roundRect">
          <a:avLst>
            <a:gd name="adj" fmla="val 10000"/>
          </a:avLst>
        </a:prstGeom>
        <a:gradFill rotWithShape="0">
          <a:gsLst>
            <a:gs pos="0">
              <a:schemeClr val="accent6">
                <a:hueOff val="0"/>
                <a:satOff val="0"/>
                <a:lumOff val="0"/>
                <a:alphaOff val="0"/>
                <a:tint val="98000"/>
                <a:lumMod val="100000"/>
              </a:schemeClr>
            </a:gs>
            <a:gs pos="100000">
              <a:schemeClr val="accent6">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640" tIns="30480" rIns="40640" bIns="30480" numCol="1" spcCol="1270" anchor="ctr" anchorCtr="0">
          <a:noAutofit/>
        </a:bodyPr>
        <a:lstStyle/>
        <a:p>
          <a:pPr marL="0" lvl="0" indent="0" algn="ctr" defTabSz="711200" rtl="0">
            <a:lnSpc>
              <a:spcPct val="90000"/>
            </a:lnSpc>
            <a:spcBef>
              <a:spcPct val="0"/>
            </a:spcBef>
            <a:spcAft>
              <a:spcPct val="35000"/>
            </a:spcAft>
            <a:buNone/>
          </a:pPr>
          <a:r>
            <a:rPr lang="en-US" sz="1600" kern="1200">
              <a:latin typeface="Calibri Light" panose="020F0302020204030204"/>
            </a:rPr>
            <a:t>VIEW ASSESSMENT</a:t>
          </a:r>
          <a:endParaRPr lang="en-US" sz="1600" kern="1200"/>
        </a:p>
      </dsp:txBody>
      <dsp:txXfrm>
        <a:off x="3082913" y="4218981"/>
        <a:ext cx="2011481" cy="1027791"/>
      </dsp:txXfrm>
    </dsp:sp>
    <dsp:sp modelId="{BE177020-762D-4F4A-B31E-2D5203E7D0DF}">
      <dsp:nvSpPr>
        <dsp:cNvPr id="0" name=""/>
        <dsp:cNvSpPr/>
      </dsp:nvSpPr>
      <dsp:spPr>
        <a:xfrm>
          <a:off x="5580372" y="0"/>
          <a:ext cx="2594292" cy="5557078"/>
        </a:xfrm>
        <a:prstGeom prst="roundRect">
          <a:avLst>
            <a:gd name="adj" fmla="val 10000"/>
          </a:avLst>
        </a:prstGeom>
        <a:gradFill rotWithShape="0">
          <a:gsLst>
            <a:gs pos="0">
              <a:schemeClr val="accent6">
                <a:tint val="40000"/>
                <a:hueOff val="0"/>
                <a:satOff val="0"/>
                <a:lumOff val="0"/>
                <a:alphaOff val="0"/>
                <a:tint val="98000"/>
                <a:lumMod val="100000"/>
              </a:schemeClr>
            </a:gs>
            <a:gs pos="100000">
              <a:schemeClr val="accent6">
                <a:tint val="40000"/>
                <a:hueOff val="0"/>
                <a:satOff val="0"/>
                <a:lumOff val="0"/>
                <a:alphaOff val="0"/>
                <a:shade val="88000"/>
                <a:lumMod val="88000"/>
              </a:schemeClr>
            </a:gs>
          </a:gsLst>
          <a:lin ang="5400000" scaled="1"/>
        </a:gradFill>
        <a:ln>
          <a:noFill/>
        </a:ln>
        <a:effectLst/>
        <a:scene3d>
          <a:camera prst="orthographicFront"/>
          <a:lightRig rig="flat" dir="t"/>
        </a:scene3d>
        <a:sp3d z="-190500" extrusionH="12700" prstMaterial="plastic">
          <a:bevelT w="50800" h="50800"/>
        </a:sp3d>
      </dsp:spPr>
      <dsp:style>
        <a:lnRef idx="0">
          <a:scrgbClr r="0" g="0" b="0"/>
        </a:lnRef>
        <a:fillRef idx="3">
          <a:scrgbClr r="0" g="0" b="0"/>
        </a:fillRef>
        <a:effectRef idx="0">
          <a:scrgbClr r="0" g="0" b="0"/>
        </a:effectRef>
        <a:fontRef idx="minor"/>
      </dsp:style>
      <dsp:txBody>
        <a:bodyPr spcFirstLastPara="0" vert="horz" wrap="square" lIns="175260" tIns="175260" rIns="175260" bIns="175260" numCol="1" spcCol="1270" anchor="ctr" anchorCtr="0">
          <a:noAutofit/>
        </a:bodyPr>
        <a:lstStyle/>
        <a:p>
          <a:pPr marL="0" lvl="0" indent="0" algn="ctr" defTabSz="2044700">
            <a:lnSpc>
              <a:spcPct val="90000"/>
            </a:lnSpc>
            <a:spcBef>
              <a:spcPct val="0"/>
            </a:spcBef>
            <a:spcAft>
              <a:spcPct val="35000"/>
            </a:spcAft>
            <a:buNone/>
          </a:pPr>
          <a:r>
            <a:rPr lang="en-US" sz="4600" kern="1200">
              <a:latin typeface="Calibri Light" panose="020F0302020204030204"/>
            </a:rPr>
            <a:t>MENTOR</a:t>
          </a:r>
          <a:endParaRPr lang="en-US" sz="4600" kern="1200"/>
        </a:p>
      </dsp:txBody>
      <dsp:txXfrm>
        <a:off x="5580372" y="0"/>
        <a:ext cx="2594292" cy="1667123"/>
      </dsp:txXfrm>
    </dsp:sp>
    <dsp:sp modelId="{FBE11401-24B3-4BCD-A768-0D6BA855A6D4}">
      <dsp:nvSpPr>
        <dsp:cNvPr id="0" name=""/>
        <dsp:cNvSpPr/>
      </dsp:nvSpPr>
      <dsp:spPr>
        <a:xfrm>
          <a:off x="5839801" y="1667598"/>
          <a:ext cx="2075433" cy="1091743"/>
        </a:xfrm>
        <a:prstGeom prst="roundRect">
          <a:avLst>
            <a:gd name="adj" fmla="val 10000"/>
          </a:avLst>
        </a:prstGeom>
        <a:gradFill rotWithShape="0">
          <a:gsLst>
            <a:gs pos="0">
              <a:schemeClr val="accent6">
                <a:hueOff val="0"/>
                <a:satOff val="0"/>
                <a:lumOff val="0"/>
                <a:alphaOff val="0"/>
                <a:tint val="98000"/>
                <a:lumMod val="100000"/>
              </a:schemeClr>
            </a:gs>
            <a:gs pos="100000">
              <a:schemeClr val="accent6">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640" tIns="30480" rIns="40640" bIns="30480" numCol="1" spcCol="1270" anchor="ctr" anchorCtr="0">
          <a:noAutofit/>
        </a:bodyPr>
        <a:lstStyle/>
        <a:p>
          <a:pPr marL="0" lvl="0" indent="0" algn="ctr" defTabSz="711200" rtl="0">
            <a:lnSpc>
              <a:spcPct val="90000"/>
            </a:lnSpc>
            <a:spcBef>
              <a:spcPct val="0"/>
            </a:spcBef>
            <a:spcAft>
              <a:spcPct val="35000"/>
            </a:spcAft>
            <a:buNone/>
          </a:pPr>
          <a:r>
            <a:rPr lang="en-US" sz="1600" kern="1200">
              <a:latin typeface="Calibri Light" panose="020F0302020204030204"/>
            </a:rPr>
            <a:t>CHAT SYSTEM</a:t>
          </a:r>
        </a:p>
      </dsp:txBody>
      <dsp:txXfrm>
        <a:off x="5871777" y="1699574"/>
        <a:ext cx="2011481" cy="1027791"/>
      </dsp:txXfrm>
    </dsp:sp>
    <dsp:sp modelId="{76E5FB19-98F8-49DA-88C9-5278334B4012}">
      <dsp:nvSpPr>
        <dsp:cNvPr id="0" name=""/>
        <dsp:cNvSpPr/>
      </dsp:nvSpPr>
      <dsp:spPr>
        <a:xfrm>
          <a:off x="5839801" y="2927302"/>
          <a:ext cx="2075433" cy="1091743"/>
        </a:xfrm>
        <a:prstGeom prst="roundRect">
          <a:avLst>
            <a:gd name="adj" fmla="val 10000"/>
          </a:avLst>
        </a:prstGeom>
        <a:gradFill rotWithShape="0">
          <a:gsLst>
            <a:gs pos="0">
              <a:schemeClr val="accent6">
                <a:hueOff val="0"/>
                <a:satOff val="0"/>
                <a:lumOff val="0"/>
                <a:alphaOff val="0"/>
                <a:tint val="98000"/>
                <a:lumMod val="100000"/>
              </a:schemeClr>
            </a:gs>
            <a:gs pos="100000">
              <a:schemeClr val="accent6">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640" tIns="30480" rIns="40640" bIns="30480" numCol="1" spcCol="1270" anchor="ctr" anchorCtr="0">
          <a:noAutofit/>
        </a:bodyPr>
        <a:lstStyle/>
        <a:p>
          <a:pPr marL="0" lvl="0" indent="0" algn="ctr" defTabSz="711200">
            <a:lnSpc>
              <a:spcPct val="90000"/>
            </a:lnSpc>
            <a:spcBef>
              <a:spcPct val="0"/>
            </a:spcBef>
            <a:spcAft>
              <a:spcPct val="35000"/>
            </a:spcAft>
            <a:buNone/>
          </a:pPr>
          <a:r>
            <a:rPr lang="en-US" sz="1600" kern="1200">
              <a:latin typeface="Calibri Light" panose="020F0302020204030204"/>
            </a:rPr>
            <a:t>COUNSELLING</a:t>
          </a:r>
          <a:endParaRPr lang="en-US" sz="1600" kern="1200"/>
        </a:p>
      </dsp:txBody>
      <dsp:txXfrm>
        <a:off x="5871777" y="2959278"/>
        <a:ext cx="2011481" cy="1027791"/>
      </dsp:txXfrm>
    </dsp:sp>
    <dsp:sp modelId="{B42CAF1E-BCAD-4244-A24D-A6F55C411149}">
      <dsp:nvSpPr>
        <dsp:cNvPr id="0" name=""/>
        <dsp:cNvSpPr/>
      </dsp:nvSpPr>
      <dsp:spPr>
        <a:xfrm>
          <a:off x="5839801" y="4187005"/>
          <a:ext cx="2075433" cy="1091743"/>
        </a:xfrm>
        <a:prstGeom prst="roundRect">
          <a:avLst>
            <a:gd name="adj" fmla="val 10000"/>
          </a:avLst>
        </a:prstGeom>
        <a:gradFill rotWithShape="0">
          <a:gsLst>
            <a:gs pos="0">
              <a:schemeClr val="accent6">
                <a:hueOff val="0"/>
                <a:satOff val="0"/>
                <a:lumOff val="0"/>
                <a:alphaOff val="0"/>
                <a:tint val="98000"/>
                <a:lumMod val="100000"/>
              </a:schemeClr>
            </a:gs>
            <a:gs pos="100000">
              <a:schemeClr val="accent6">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640" tIns="30480" rIns="40640" bIns="30480" numCol="1" spcCol="1270" anchor="ctr" anchorCtr="0">
          <a:noAutofit/>
        </a:bodyPr>
        <a:lstStyle/>
        <a:p>
          <a:pPr marL="0" lvl="0" indent="0" algn="ctr" defTabSz="711200" rtl="0">
            <a:lnSpc>
              <a:spcPct val="90000"/>
            </a:lnSpc>
            <a:spcBef>
              <a:spcPct val="0"/>
            </a:spcBef>
            <a:spcAft>
              <a:spcPct val="35000"/>
            </a:spcAft>
            <a:buNone/>
          </a:pPr>
          <a:r>
            <a:rPr lang="en-US" sz="1600" kern="1200">
              <a:latin typeface="Calibri Light" panose="020F0302020204030204"/>
            </a:rPr>
            <a:t>KEEP RECORD OF SLOW LEARNERS</a:t>
          </a:r>
        </a:p>
      </dsp:txBody>
      <dsp:txXfrm>
        <a:off x="5871777" y="4218981"/>
        <a:ext cx="2011481" cy="1027791"/>
      </dsp:txXfrm>
    </dsp:sp>
    <dsp:sp modelId="{7689F640-C403-4012-8FC5-7673366C29C2}">
      <dsp:nvSpPr>
        <dsp:cNvPr id="0" name=""/>
        <dsp:cNvSpPr/>
      </dsp:nvSpPr>
      <dsp:spPr>
        <a:xfrm>
          <a:off x="8369236" y="0"/>
          <a:ext cx="2594292" cy="5557078"/>
        </a:xfrm>
        <a:prstGeom prst="roundRect">
          <a:avLst>
            <a:gd name="adj" fmla="val 10000"/>
          </a:avLst>
        </a:prstGeom>
        <a:gradFill rotWithShape="0">
          <a:gsLst>
            <a:gs pos="0">
              <a:schemeClr val="accent6">
                <a:tint val="40000"/>
                <a:hueOff val="0"/>
                <a:satOff val="0"/>
                <a:lumOff val="0"/>
                <a:alphaOff val="0"/>
                <a:tint val="98000"/>
                <a:lumMod val="100000"/>
              </a:schemeClr>
            </a:gs>
            <a:gs pos="100000">
              <a:schemeClr val="accent6">
                <a:tint val="40000"/>
                <a:hueOff val="0"/>
                <a:satOff val="0"/>
                <a:lumOff val="0"/>
                <a:alphaOff val="0"/>
                <a:shade val="88000"/>
                <a:lumMod val="88000"/>
              </a:schemeClr>
            </a:gs>
          </a:gsLst>
          <a:lin ang="5400000" scaled="1"/>
        </a:gradFill>
        <a:ln>
          <a:noFill/>
        </a:ln>
        <a:effectLst/>
        <a:scene3d>
          <a:camera prst="orthographicFront"/>
          <a:lightRig rig="flat" dir="t"/>
        </a:scene3d>
        <a:sp3d z="-190500" extrusionH="12700" prstMaterial="plastic">
          <a:bevelT w="50800" h="50800"/>
        </a:sp3d>
      </dsp:spPr>
      <dsp:style>
        <a:lnRef idx="0">
          <a:scrgbClr r="0" g="0" b="0"/>
        </a:lnRef>
        <a:fillRef idx="3">
          <a:scrgbClr r="0" g="0" b="0"/>
        </a:fillRef>
        <a:effectRef idx="0">
          <a:scrgbClr r="0" g="0" b="0"/>
        </a:effectRef>
        <a:fontRef idx="minor"/>
      </dsp:style>
      <dsp:txBody>
        <a:bodyPr spcFirstLastPara="0" vert="horz" wrap="square" lIns="175260" tIns="175260" rIns="175260" bIns="175260" numCol="1" spcCol="1270" anchor="ctr" anchorCtr="0">
          <a:noAutofit/>
        </a:bodyPr>
        <a:lstStyle/>
        <a:p>
          <a:pPr marL="0" lvl="0" indent="0" algn="ctr" defTabSz="2044700">
            <a:lnSpc>
              <a:spcPct val="90000"/>
            </a:lnSpc>
            <a:spcBef>
              <a:spcPct val="0"/>
            </a:spcBef>
            <a:spcAft>
              <a:spcPct val="35000"/>
            </a:spcAft>
            <a:buNone/>
          </a:pPr>
          <a:r>
            <a:rPr lang="en-US" sz="4600" kern="1200">
              <a:latin typeface="Calibri Light" panose="020F0302020204030204"/>
            </a:rPr>
            <a:t>STUDENT</a:t>
          </a:r>
        </a:p>
      </dsp:txBody>
      <dsp:txXfrm>
        <a:off x="8369236" y="0"/>
        <a:ext cx="2594292" cy="1667123"/>
      </dsp:txXfrm>
    </dsp:sp>
    <dsp:sp modelId="{94B4F9B2-417F-4768-A3D9-B248C50F5E19}">
      <dsp:nvSpPr>
        <dsp:cNvPr id="0" name=""/>
        <dsp:cNvSpPr/>
      </dsp:nvSpPr>
      <dsp:spPr>
        <a:xfrm>
          <a:off x="8628666" y="1667598"/>
          <a:ext cx="2075433" cy="1091743"/>
        </a:xfrm>
        <a:prstGeom prst="roundRect">
          <a:avLst>
            <a:gd name="adj" fmla="val 10000"/>
          </a:avLst>
        </a:prstGeom>
        <a:gradFill rotWithShape="0">
          <a:gsLst>
            <a:gs pos="0">
              <a:schemeClr val="accent6">
                <a:hueOff val="0"/>
                <a:satOff val="0"/>
                <a:lumOff val="0"/>
                <a:alphaOff val="0"/>
                <a:tint val="98000"/>
                <a:lumMod val="100000"/>
              </a:schemeClr>
            </a:gs>
            <a:gs pos="100000">
              <a:schemeClr val="accent6">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640" tIns="30480" rIns="40640" bIns="30480" numCol="1" spcCol="1270" anchor="ctr" anchorCtr="0">
          <a:noAutofit/>
        </a:bodyPr>
        <a:lstStyle/>
        <a:p>
          <a:pPr marL="0" lvl="0" indent="0" algn="ctr" defTabSz="711200" rtl="0">
            <a:lnSpc>
              <a:spcPct val="90000"/>
            </a:lnSpc>
            <a:spcBef>
              <a:spcPct val="0"/>
            </a:spcBef>
            <a:spcAft>
              <a:spcPct val="35000"/>
            </a:spcAft>
            <a:buNone/>
          </a:pPr>
          <a:r>
            <a:rPr lang="en-US" sz="1600" kern="1200">
              <a:latin typeface="Calibri Light" panose="020F0302020204030204"/>
            </a:rPr>
            <a:t>ADD PERFORMANCE</a:t>
          </a:r>
        </a:p>
      </dsp:txBody>
      <dsp:txXfrm>
        <a:off x="8660642" y="1699574"/>
        <a:ext cx="2011481" cy="1027791"/>
      </dsp:txXfrm>
    </dsp:sp>
    <dsp:sp modelId="{9ECA559F-C034-4D76-8C39-51BBAC352855}">
      <dsp:nvSpPr>
        <dsp:cNvPr id="0" name=""/>
        <dsp:cNvSpPr/>
      </dsp:nvSpPr>
      <dsp:spPr>
        <a:xfrm>
          <a:off x="8628666" y="2927302"/>
          <a:ext cx="2075433" cy="1091743"/>
        </a:xfrm>
        <a:prstGeom prst="roundRect">
          <a:avLst>
            <a:gd name="adj" fmla="val 10000"/>
          </a:avLst>
        </a:prstGeom>
        <a:gradFill rotWithShape="0">
          <a:gsLst>
            <a:gs pos="0">
              <a:schemeClr val="accent6">
                <a:hueOff val="0"/>
                <a:satOff val="0"/>
                <a:lumOff val="0"/>
                <a:alphaOff val="0"/>
                <a:tint val="98000"/>
                <a:lumMod val="100000"/>
              </a:schemeClr>
            </a:gs>
            <a:gs pos="100000">
              <a:schemeClr val="accent6">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640" tIns="30480" rIns="40640" bIns="30480" numCol="1" spcCol="1270" anchor="ctr" anchorCtr="0">
          <a:noAutofit/>
        </a:bodyPr>
        <a:lstStyle/>
        <a:p>
          <a:pPr marL="0" lvl="0" indent="0" algn="ctr" defTabSz="711200" rtl="0">
            <a:lnSpc>
              <a:spcPct val="90000"/>
            </a:lnSpc>
            <a:spcBef>
              <a:spcPct val="0"/>
            </a:spcBef>
            <a:spcAft>
              <a:spcPct val="35000"/>
            </a:spcAft>
            <a:buNone/>
          </a:pPr>
          <a:r>
            <a:rPr lang="en-US" sz="1600" kern="1200">
              <a:latin typeface="Calibri Light" panose="020F0302020204030204"/>
            </a:rPr>
            <a:t>VIEW NOTIFICATIONS</a:t>
          </a:r>
        </a:p>
      </dsp:txBody>
      <dsp:txXfrm>
        <a:off x="8660642" y="2959278"/>
        <a:ext cx="2011481" cy="1027791"/>
      </dsp:txXfrm>
    </dsp:sp>
    <dsp:sp modelId="{2B2C582E-F49D-4EE7-8F56-E7E263B14B19}">
      <dsp:nvSpPr>
        <dsp:cNvPr id="0" name=""/>
        <dsp:cNvSpPr/>
      </dsp:nvSpPr>
      <dsp:spPr>
        <a:xfrm>
          <a:off x="8628666" y="4187005"/>
          <a:ext cx="2075433" cy="1091743"/>
        </a:xfrm>
        <a:prstGeom prst="roundRect">
          <a:avLst>
            <a:gd name="adj" fmla="val 10000"/>
          </a:avLst>
        </a:prstGeom>
        <a:gradFill rotWithShape="0">
          <a:gsLst>
            <a:gs pos="0">
              <a:schemeClr val="accent6">
                <a:hueOff val="0"/>
                <a:satOff val="0"/>
                <a:lumOff val="0"/>
                <a:alphaOff val="0"/>
                <a:tint val="98000"/>
                <a:lumMod val="100000"/>
              </a:schemeClr>
            </a:gs>
            <a:gs pos="100000">
              <a:schemeClr val="accent6">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640" tIns="30480" rIns="40640" bIns="30480" numCol="1" spcCol="1270" anchor="ctr" anchorCtr="0">
          <a:noAutofit/>
        </a:bodyPr>
        <a:lstStyle/>
        <a:p>
          <a:pPr marL="0" lvl="0" indent="0" algn="ctr" defTabSz="711200" rtl="0">
            <a:lnSpc>
              <a:spcPct val="90000"/>
            </a:lnSpc>
            <a:spcBef>
              <a:spcPct val="0"/>
            </a:spcBef>
            <a:spcAft>
              <a:spcPct val="35000"/>
            </a:spcAft>
            <a:buNone/>
          </a:pPr>
          <a:r>
            <a:rPr lang="en-US" sz="1600" kern="1200">
              <a:latin typeface="Calibri Light" panose="020F0302020204030204"/>
            </a:rPr>
            <a:t>CHAT SYSTEM</a:t>
          </a:r>
        </a:p>
      </dsp:txBody>
      <dsp:txXfrm>
        <a:off x="8660642" y="4218981"/>
        <a:ext cx="2011481" cy="1027791"/>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D768184-D3C0-4EBA-94F1-C431A473A8A7}">
      <dsp:nvSpPr>
        <dsp:cNvPr id="0" name=""/>
        <dsp:cNvSpPr/>
      </dsp:nvSpPr>
      <dsp:spPr>
        <a:xfrm>
          <a:off x="563" y="738611"/>
          <a:ext cx="2197642" cy="1318585"/>
        </a:xfrm>
        <a:prstGeom prst="rect">
          <a:avLst/>
        </a:prstGeom>
        <a:gradFill rotWithShape="0">
          <a:gsLst>
            <a:gs pos="0">
              <a:schemeClr val="accent6">
                <a:hueOff val="0"/>
                <a:satOff val="0"/>
                <a:lumOff val="0"/>
                <a:alphaOff val="0"/>
                <a:tint val="98000"/>
                <a:lumMod val="100000"/>
              </a:schemeClr>
            </a:gs>
            <a:gs pos="100000">
              <a:schemeClr val="accent6">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rtl="0">
            <a:lnSpc>
              <a:spcPct val="90000"/>
            </a:lnSpc>
            <a:spcBef>
              <a:spcPct val="0"/>
            </a:spcBef>
            <a:spcAft>
              <a:spcPct val="35000"/>
            </a:spcAft>
            <a:buNone/>
          </a:pPr>
          <a:r>
            <a:rPr lang="en-US" sz="1700" b="1" kern="1200">
              <a:latin typeface="Calibri Light" panose="020F0302020204030204"/>
            </a:rPr>
            <a:t>VIEW LIST OF SLOW LEARNERS</a:t>
          </a:r>
          <a:endParaRPr lang="en-US" sz="1700" b="1" kern="1200"/>
        </a:p>
      </dsp:txBody>
      <dsp:txXfrm>
        <a:off x="563" y="738611"/>
        <a:ext cx="2197642" cy="1318585"/>
      </dsp:txXfrm>
    </dsp:sp>
    <dsp:sp modelId="{D02D34C5-11CE-44A4-8F5D-B9B885C32682}">
      <dsp:nvSpPr>
        <dsp:cNvPr id="0" name=""/>
        <dsp:cNvSpPr/>
      </dsp:nvSpPr>
      <dsp:spPr>
        <a:xfrm>
          <a:off x="2417970" y="738611"/>
          <a:ext cx="2197642" cy="1318585"/>
        </a:xfrm>
        <a:prstGeom prst="rect">
          <a:avLst/>
        </a:prstGeom>
        <a:gradFill rotWithShape="0">
          <a:gsLst>
            <a:gs pos="0">
              <a:schemeClr val="accent6">
                <a:hueOff val="0"/>
                <a:satOff val="0"/>
                <a:lumOff val="0"/>
                <a:alphaOff val="0"/>
                <a:tint val="98000"/>
                <a:lumMod val="100000"/>
              </a:schemeClr>
            </a:gs>
            <a:gs pos="100000">
              <a:schemeClr val="accent6">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b="1" kern="1200">
              <a:latin typeface="Calibri Light" panose="020F0302020204030204"/>
            </a:rPr>
            <a:t>ALLOT COUNSELLING/CLASSES</a:t>
          </a:r>
          <a:endParaRPr lang="en-US" sz="1700" kern="1200"/>
        </a:p>
      </dsp:txBody>
      <dsp:txXfrm>
        <a:off x="2417970" y="738611"/>
        <a:ext cx="2197642" cy="1318585"/>
      </dsp:txXfrm>
    </dsp:sp>
    <dsp:sp modelId="{65BD0125-5C94-4667-9424-8A1542A877A3}">
      <dsp:nvSpPr>
        <dsp:cNvPr id="0" name=""/>
        <dsp:cNvSpPr/>
      </dsp:nvSpPr>
      <dsp:spPr>
        <a:xfrm>
          <a:off x="1209266" y="2276961"/>
          <a:ext cx="2197642" cy="1318585"/>
        </a:xfrm>
        <a:prstGeom prst="rect">
          <a:avLst/>
        </a:prstGeom>
        <a:gradFill rotWithShape="0">
          <a:gsLst>
            <a:gs pos="0">
              <a:schemeClr val="accent6">
                <a:hueOff val="0"/>
                <a:satOff val="0"/>
                <a:lumOff val="0"/>
                <a:alphaOff val="0"/>
                <a:tint val="98000"/>
                <a:lumMod val="100000"/>
              </a:schemeClr>
            </a:gs>
            <a:gs pos="100000">
              <a:schemeClr val="accent6">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rtl="0">
            <a:lnSpc>
              <a:spcPct val="90000"/>
            </a:lnSpc>
            <a:spcBef>
              <a:spcPct val="0"/>
            </a:spcBef>
            <a:spcAft>
              <a:spcPct val="35000"/>
            </a:spcAft>
            <a:buNone/>
          </a:pPr>
          <a:r>
            <a:rPr lang="en-US" sz="1700" b="1" kern="1200">
              <a:latin typeface="Calibri Light" panose="020F0302020204030204"/>
            </a:rPr>
            <a:t>PTM</a:t>
          </a:r>
        </a:p>
      </dsp:txBody>
      <dsp:txXfrm>
        <a:off x="1209266" y="2276961"/>
        <a:ext cx="2197642" cy="1318585"/>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D768184-D3C0-4EBA-94F1-C431A473A8A7}">
      <dsp:nvSpPr>
        <dsp:cNvPr id="0" name=""/>
        <dsp:cNvSpPr/>
      </dsp:nvSpPr>
      <dsp:spPr>
        <a:xfrm>
          <a:off x="638" y="272452"/>
          <a:ext cx="2490956" cy="1494573"/>
        </a:xfrm>
        <a:prstGeom prst="rect">
          <a:avLst/>
        </a:prstGeom>
        <a:gradFill rotWithShape="0">
          <a:gsLst>
            <a:gs pos="0">
              <a:schemeClr val="accent6">
                <a:hueOff val="0"/>
                <a:satOff val="0"/>
                <a:lumOff val="0"/>
                <a:alphaOff val="0"/>
                <a:tint val="98000"/>
                <a:lumMod val="100000"/>
              </a:schemeClr>
            </a:gs>
            <a:gs pos="100000">
              <a:schemeClr val="accent6">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en-US" sz="1600" b="1" kern="1200">
              <a:solidFill>
                <a:schemeClr val="tx1"/>
              </a:solidFill>
              <a:latin typeface="Calibri Light" panose="020F0302020204030204"/>
            </a:rPr>
            <a:t>VIEW LIST OF FAST LEARNERS</a:t>
          </a:r>
          <a:endParaRPr lang="en-US" sz="1600" b="1" kern="1200">
            <a:solidFill>
              <a:schemeClr val="tx1"/>
            </a:solidFill>
          </a:endParaRPr>
        </a:p>
      </dsp:txBody>
      <dsp:txXfrm>
        <a:off x="638" y="272452"/>
        <a:ext cx="2490956" cy="1494573"/>
      </dsp:txXfrm>
    </dsp:sp>
    <dsp:sp modelId="{978C94FA-5ADB-4887-9334-3B102317E4B9}">
      <dsp:nvSpPr>
        <dsp:cNvPr id="0" name=""/>
        <dsp:cNvSpPr/>
      </dsp:nvSpPr>
      <dsp:spPr>
        <a:xfrm>
          <a:off x="2740690" y="272452"/>
          <a:ext cx="2490956" cy="1494573"/>
        </a:xfrm>
        <a:prstGeom prst="rect">
          <a:avLst/>
        </a:prstGeom>
        <a:gradFill rotWithShape="0">
          <a:gsLst>
            <a:gs pos="0">
              <a:schemeClr val="accent6">
                <a:hueOff val="0"/>
                <a:satOff val="0"/>
                <a:lumOff val="0"/>
                <a:alphaOff val="0"/>
                <a:tint val="98000"/>
                <a:lumMod val="100000"/>
              </a:schemeClr>
            </a:gs>
            <a:gs pos="100000">
              <a:schemeClr val="accent6">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en-US" sz="1600" b="1" kern="1200">
              <a:solidFill>
                <a:schemeClr val="tx1"/>
              </a:solidFill>
              <a:latin typeface="Calibri Light" panose="020F0302020204030204"/>
            </a:rPr>
            <a:t>ALLOT SEMINARS/ACTIVITIES</a:t>
          </a:r>
        </a:p>
      </dsp:txBody>
      <dsp:txXfrm>
        <a:off x="2740690" y="272452"/>
        <a:ext cx="2490956" cy="1494573"/>
      </dsp:txXfrm>
    </dsp:sp>
    <dsp:sp modelId="{65BD0125-5C94-4667-9424-8A1542A877A3}">
      <dsp:nvSpPr>
        <dsp:cNvPr id="0" name=""/>
        <dsp:cNvSpPr/>
      </dsp:nvSpPr>
      <dsp:spPr>
        <a:xfrm>
          <a:off x="1370664" y="2016121"/>
          <a:ext cx="2490956" cy="1494573"/>
        </a:xfrm>
        <a:prstGeom prst="rect">
          <a:avLst/>
        </a:prstGeom>
        <a:gradFill rotWithShape="0">
          <a:gsLst>
            <a:gs pos="0">
              <a:schemeClr val="accent6">
                <a:hueOff val="0"/>
                <a:satOff val="0"/>
                <a:lumOff val="0"/>
                <a:alphaOff val="0"/>
                <a:tint val="98000"/>
                <a:lumMod val="100000"/>
              </a:schemeClr>
            </a:gs>
            <a:gs pos="100000">
              <a:schemeClr val="accent6">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en-US" sz="1600" b="1" kern="1200">
              <a:solidFill>
                <a:schemeClr val="tx1"/>
              </a:solidFill>
              <a:latin typeface="Calibri Light" panose="020F0302020204030204"/>
            </a:rPr>
            <a:t>INFORM ABOUT PLACEMENTS/EXAMS(career counselling)</a:t>
          </a:r>
        </a:p>
      </dsp:txBody>
      <dsp:txXfrm>
        <a:off x="1370664" y="2016121"/>
        <a:ext cx="2490956" cy="1494573"/>
      </dsp:txXfrm>
    </dsp:sp>
  </dsp:spTree>
</dsp:drawing>
</file>

<file path=ppt/diagrams/layout1.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hProcess7">
  <dgm:title val=""/>
  <dgm:desc val=""/>
  <dgm:catLst>
    <dgm:cat type="process" pri="21000"/>
    <dgm:cat type="list" pri="9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2" destOrd="0"/>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h" for="ch" forName="compositeNode" refType="h"/>
      <dgm:constr type="w" for="ch" forName="compositeNode" refType="w"/>
      <dgm:constr type="w" for="ch" forName="hSp" refType="w" refFor="ch" refForName="compositeNode" fact="-0.035"/>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parentNode" op="equ"/>
      <dgm:constr type="primFontSz" for="des" forName="childNode" op="equ"/>
    </dgm:constrLst>
    <dgm:ruleLst/>
    <dgm:forEach name="Name4" axis="ch" ptType="node">
      <dgm:layoutNode name="compositeNode">
        <dgm:varLst>
          <dgm:bulletEnabled val="1"/>
        </dgm:varLst>
        <dgm:alg type="composite"/>
        <dgm:choose name="Name5">
          <dgm:if name="Name6" func="var" arg="dir" op="equ" val="norm">
            <dgm:constrLst>
              <dgm:constr type="h" refType="w" op="lte" fact="1.2"/>
              <dgm:constr type="w" for="ch" forName="bgRect" refType="w"/>
              <dgm:constr type="h" for="ch" forName="bgRect" refType="h"/>
              <dgm:constr type="t" for="ch" forName="bgRect"/>
              <dgm:constr type="l" for="ch" forName="bgRect"/>
              <dgm:constr type="w" for="ch" forName="parentNode" refType="w" refFor="ch" refForName="bgRect" fact="0.2"/>
              <dgm:constr type="h" for="ch" forName="parentNode" refType="h" fact="0.82"/>
              <dgm:constr type="t" for="ch" forName="parentNode"/>
              <dgm:constr type="l" for="ch" forName="parentNode"/>
              <dgm:constr type="r" for="ch" forName="childNode" refType="r" refFor="ch" refForName="bgRect" fact="0.945"/>
              <dgm:constr type="h" for="ch" forName="childNode" refType="h" refFor="ch" refForName="bgRect" op="equ"/>
              <dgm:constr type="t" for="ch" forName="childNode"/>
              <dgm:constr type="l" for="ch" forName="childNode" refType="r" refFor="ch" refForName="parentNode"/>
            </dgm:constrLst>
          </dgm:if>
          <dgm:else name="Name7">
            <dgm:constrLst>
              <dgm:constr type="h" refType="w" op="lte" fact="1.2"/>
              <dgm:constr type="w" for="ch" forName="bgRect" refType="w"/>
              <dgm:constr type="h" for="ch" forName="bgRect" refType="h"/>
              <dgm:constr type="t" for="ch" forName="bgRect"/>
              <dgm:constr type="r" for="ch" forName="bgRect" refType="w"/>
              <dgm:constr type="w" for="ch" forName="parentNode" refType="w" refFor="ch" refForName="bgRect" fact="0.2"/>
              <dgm:constr type="h" for="ch" forName="parentNode" refType="h" fact="0.82"/>
              <dgm:constr type="t" for="ch" forName="parentNode"/>
              <dgm:constr type="r" for="ch" forName="parentNode" refType="w"/>
              <dgm:constr type="h" for="ch" forName="childNode" refType="h" refFor="ch" refForName="bgRect"/>
              <dgm:constr type="t" for="ch" forName="childNode"/>
              <dgm:constr type="r" for="ch" forName="childNode" refType="l" refFor="ch" refForName="parentNode"/>
              <dgm:constr type="l" for="ch" forName="childNode" refType="w" refFor="ch" refForName="bgRect" fact="0.055"/>
            </dgm:constrLst>
          </dgm:else>
        </dgm:choose>
        <dgm:ruleLst>
          <dgm:rule type="w" for="ch" forName="childNode" val="NaN" fact="NaN" max="30"/>
        </dgm:ruleLst>
        <dgm:layoutNode name="bgRect" styleLbl="node1">
          <dgm:alg type="sp"/>
          <dgm:shape xmlns:r="http://schemas.openxmlformats.org/officeDocument/2006/relationships" type="roundRect" r:blip="" zOrderOff="-1">
            <dgm:adjLst>
              <dgm:adj idx="1" val="0.05"/>
            </dgm:adjLst>
          </dgm:shape>
          <dgm:presOf axis="self"/>
          <dgm:constrLst/>
          <dgm:ruleLst/>
        </dgm:layoutNode>
        <dgm:layoutNode name="parentNode" styleLbl="node1">
          <dgm:varLst>
            <dgm:chMax val="0"/>
            <dgm:bulletEnabled val="1"/>
          </dgm:varLst>
          <dgm:presOf axis="self"/>
          <dgm:choose name="Name8">
            <dgm:if name="Name9" func="var" arg="dir" op="equ" val="norm">
              <dgm:alg type="tx">
                <dgm:param type="autoTxRot" val="grav"/>
                <dgm:param type="txAnchorVert" val="t"/>
                <dgm:param type="parTxLTRAlign" val="r"/>
                <dgm:param type="parTxRTLAlign" val="r"/>
              </dgm:alg>
              <dgm:shape xmlns:r="http://schemas.openxmlformats.org/officeDocument/2006/relationships" rot="270" type="rect" r:blip="" hideGeom="1">
                <dgm:adjLst/>
              </dgm:shape>
              <dgm:constrLst>
                <dgm:constr type="primFontSz" val="65"/>
                <dgm:constr type="lMarg"/>
                <dgm:constr type="rMarg" refType="primFontSz" fact="0.35"/>
                <dgm:constr type="tMarg" refType="primFontSz" fact="0.27"/>
                <dgm:constr type="bMarg"/>
              </dgm:constrLst>
            </dgm:if>
            <dgm:else name="Name10">
              <dgm:alg type="tx">
                <dgm:param type="autoTxRot" val="grav"/>
                <dgm:param type="txAnchorVert" val="t"/>
                <dgm:param type="parTxLTRAlign" val="l"/>
                <dgm:param type="parTxRTLAlign" val="l"/>
              </dgm:alg>
              <dgm:shape xmlns:r="http://schemas.openxmlformats.org/officeDocument/2006/relationships" rot="90" type="rect" r:blip="" hideGeom="1">
                <dgm:adjLst/>
              </dgm:shape>
              <dgm:constrLst>
                <dgm:constr type="primFontSz" val="65"/>
                <dgm:constr type="lMarg" refType="primFontSz" fact="0.35"/>
                <dgm:constr type="rMarg"/>
                <dgm:constr type="tMarg" refType="primFontSz" fact="0.27"/>
                <dgm:constr type="bMarg"/>
              </dgm:constrLst>
            </dgm:else>
          </dgm:choose>
          <dgm:ruleLst>
            <dgm:rule type="primFontSz" val="5" fact="NaN" max="NaN"/>
          </dgm:ruleLst>
        </dgm:layoutNode>
        <dgm:choose name="Name11">
          <dgm:if name="Name12" axis="ch" ptType="node" func="cnt" op="gte" val="1">
            <dgm:layoutNode name="childNode" styleLbl="node1" moveWith="bgRect">
              <dgm:varLst>
                <dgm:bulletEnabled val="1"/>
              </dgm:varLst>
              <dgm:alg type="tx">
                <dgm:param type="parTxLTRAlign" val="l"/>
                <dgm:param type="parTxRTLAlign" val="r"/>
                <dgm:param type="txAnchorVert" val="t"/>
              </dgm:alg>
              <dgm:shape xmlns:r="http://schemas.openxmlformats.org/officeDocument/2006/relationships" type="rect" r:blip="" hideGeom="1">
                <dgm:adjLst/>
              </dgm:shape>
              <dgm:presOf axis="des" ptType="node"/>
              <dgm:constrLst>
                <dgm:constr type="primFontSz" val="65"/>
                <dgm:constr type="lMarg"/>
                <dgm:constr type="bMarg"/>
                <dgm:constr type="tMarg" refType="primFontSz" fact="0.27"/>
                <dgm:constr type="rMarg"/>
              </dgm:constrLst>
              <dgm:ruleLst>
                <dgm:rule type="primFontSz" val="5" fact="NaN" max="NaN"/>
              </dgm:ruleLst>
            </dgm:layoutNode>
          </dgm:if>
          <dgm:else name="Name13"/>
        </dgm:choose>
      </dgm:layoutNode>
      <dgm:forEach name="Name14" axis="followSib" ptType="sibTrans" cnt="1">
        <dgm:layoutNode name="hSp">
          <dgm:alg type="sp"/>
          <dgm:shape xmlns:r="http://schemas.openxmlformats.org/officeDocument/2006/relationships" r:blip="">
            <dgm:adjLst/>
          </dgm:shape>
          <dgm:presOf/>
          <dgm:constrLst/>
          <dgm:ruleLst/>
        </dgm:layoutNode>
        <dgm:layoutNode name="vProcSp" moveWith="bgRect">
          <dgm:alg type="lin">
            <dgm:param type="linDir" val="fromT"/>
          </dgm:alg>
          <dgm:shape xmlns:r="http://schemas.openxmlformats.org/officeDocument/2006/relationships" r:blip="">
            <dgm:adjLst/>
          </dgm:shape>
          <dgm:presOf/>
          <dgm:constrLst>
            <dgm:constr type="w" for="ch" forName="vSp1" refType="w"/>
            <dgm:constr type="w" for="ch" forName="simulatedConn" refType="w"/>
            <dgm:constr type="w" for="ch" forName="vSp2" refType="w"/>
          </dgm:constrLst>
          <dgm:ruleLst/>
          <dgm:layoutNode name="vSp1">
            <dgm:alg type="sp"/>
            <dgm:shape xmlns:r="http://schemas.openxmlformats.org/officeDocument/2006/relationships" r:blip="">
              <dgm:adjLst/>
            </dgm:shape>
            <dgm:presOf/>
            <dgm:constrLst/>
            <dgm:ruleLst/>
          </dgm:layoutNode>
          <dgm:layoutNode name="simulatedConn" styleLbl="solidFgAcc1">
            <dgm:alg type="sp"/>
            <dgm:choose name="Name15">
              <dgm:if name="Name16" func="var" arg="dir" op="equ" val="norm">
                <dgm:shape xmlns:r="http://schemas.openxmlformats.org/officeDocument/2006/relationships" rot="90" type="flowChartExtract" r:blip="">
                  <dgm:adjLst/>
                </dgm:shape>
              </dgm:if>
              <dgm:else name="Name17">
                <dgm:shape xmlns:r="http://schemas.openxmlformats.org/officeDocument/2006/relationships" rot="-90" type="flowChartExtract" r:blip="">
                  <dgm:adjLst/>
                </dgm:shape>
              </dgm:else>
            </dgm:choose>
            <dgm:presOf/>
            <dgm:constrLst/>
            <dgm:ruleLst/>
          </dgm:layoutNode>
          <dgm:layoutNode name="vSp2">
            <dgm:alg type="sp"/>
            <dgm:shape xmlns:r="http://schemas.openxmlformats.org/officeDocument/2006/relationships" r:blip="">
              <dgm:adjLst/>
            </dgm:shape>
            <dgm:presOf/>
            <dgm:constrLst/>
            <dgm:ruleLst/>
          </dgm:layoutNode>
        </dgm:layoutNode>
        <dgm:layoutNode name="sibTrans">
          <dgm:alg type="sp"/>
          <dgm:shape xmlns:r="http://schemas.openxmlformats.org/officeDocument/2006/relationships" r:blip="">
            <dgm:adjLst/>
          </dgm:shape>
          <dgm:presO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16/7/layout/BasicTimeline">
  <dgm:title val="Basic Timeline"/>
  <dgm:desc val="Use to show a list of events in chronological order. The rounded rectangular shape contains the description while the date is shown below on the time line. It's the perfect SmartArt for displaying large amount of text with a medium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dgm:constrLst>
    <dgm:layoutNode name="divider" styleLbl="fgAccFollowNode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presOf/>
      <dgm:shape xmlns:r="http://schemas.openxmlformats.org/officeDocument/2006/relationships" r:blip="">
        <dgm:adjLst/>
      </dgm:shape>
      <dgm:choose name="constrBasedOnChildrenCount">
        <dgm:if name="constrForTwoChildren" axis="ch" ptType="node" func="cnt" op="lte" val="2">
          <dgm:constrLst>
            <dgm:constr type="primFontSz" for="des" forName="L1TextContainer" val="20"/>
            <dgm:constr type="primFontSz" for="des" forName="L2TextContainer" refType="primFontSz" refFor="des" refForName="L1TextContainer" op="equ" fact="0.85"/>
            <dgm:constr type="w" for="ch" forName="composite" refType="w"/>
            <dgm:constr type="h" for="ch" forName="composite" refType="h"/>
            <dgm:constr type="w" for="ch" forName="spaceBetweenRectangles" refType="w" refFor="ch" refForName="composite" fact="0.16"/>
            <dgm:constr type="w" for="ch" ptType="sibTrans" op="equ"/>
            <dgm:constr type="primFontSz" for="des" forName="L1TextContainer" op="equ"/>
            <dgm:constr type="primFontSz" for="des" forName="L2TextContainer" op="equ"/>
          </dgm:constrLst>
        </dgm:if>
        <dgm:else name="constrForRest">
          <dgm:constrLst>
            <dgm:constr type="primFontSz" for="des" forName="L1TextContainer" val="20"/>
            <dgm:constr type="primFontSz" for="des" forName="L2TextContainer" refType="primFontSz" refFor="des" refForName="L1TextContainer" op="equ" fact="0.85"/>
            <dgm:constr type="w" for="ch" forName="composite" refType="w"/>
            <dgm:constr type="h" for="ch" forName="composite" refType="h"/>
            <dgm:constr type="w" for="ch" forName="spaceBetweenRectangles" refType="w" refFor="ch" refForName="composite" fact="-0.42"/>
            <dgm:constr type="w" for="ch" ptType="sibTrans" op="equ"/>
            <dgm:constr type="primFontSz" for="des" forName="L1TextContainer" op="equ"/>
            <dgm:constr type="primFontSz" for="des" forName="L2TextContainer" op="equ"/>
          </dgm:constrLst>
        </dgm:else>
      </dgm:choose>
      <dgm:forEach name="nodesForEach" axis="ch" ptType="node">
        <dgm:layoutNode name="composite">
          <dgm:alg type="composite"/>
          <dgm:shape xmlns:r="http://schemas.openxmlformats.org/officeDocument/2006/relationships" r:blip="">
            <dgm:adjLst/>
          </dgm:shape>
          <dgm:choose name="CaseForPlacingNodesAboveAndBelowDivider">
            <dgm:if name="CaseForPlacingNodeAboveDivider" axis="self" ptType="node" func="posOdd" op="equ" val="1">
              <dgm:constrLst>
                <dgm:constr type="w" for="ch" forName="L1TextContainer" refType="w" fact="0.88"/>
                <dgm:constr type="l" for="ch" forName="L1TextContainer" refType="w" fact="0.06"/>
                <dgm:constr type="t" for="ch" forName="L1TextContainer" refType="h" fact="0.537"/>
                <dgm:constr type="h" for="ch" forName="L1TextContainer" refType="h" fact="0.113"/>
                <dgm:constr type="w" for="ch" forName="L2TextContainerWrapper" refType="w"/>
                <dgm:constr type="h" for="ch" forName="L2TextContainerWrapper" refType="h" fact="0.31"/>
                <dgm:constr type="b" for="ch" forName="L2TextContainerWrapper" refType="h" fact="0.31"/>
                <dgm:constr type="w" for="ch" forName="ConnectLine"/>
                <dgm:constr type="l" for="ch" forName="ConnectLine" refType="w" fact="0.5"/>
                <dgm:constr type="h" for="ch" forName="ConnectLine" refType="h" fact="0.19"/>
                <dgm:constr type="t" for="ch" forName="ConnectLine" refType="h" fact="0.31"/>
                <dgm:constr type="w" for="ch" forName="ConnectorPoint" refType="h" fact="0.015"/>
                <dgm:constr type="h" for="ch" forName="ConnectorPoint" refType="h" fact="0.015"/>
                <dgm:constr type="ctrX" for="ch" forName="ConnectorPoint" refType="w" fact="0.5"/>
                <dgm:constr type="ctrY" for="ch" forName="ConnectorPoint" refType="h" fact="0.5"/>
                <dgm:constr type="w" for="ch" forName="EmptyPlaceHolder" refType="w"/>
                <dgm:constr type="t" for="ch" forName="EmptyPlaceHolder" refType="h" fact="0.65"/>
                <dgm:constr type="h" for="ch" forName="EmptyPlaceHolder" refType="h" fact="0.35"/>
              </dgm:constrLst>
            </dgm:if>
            <dgm:else name="CaseForPlacingNodeBelowDivider">
              <dgm:constrLst>
                <dgm:constr type="w" for="ch" forName="L1TextContainer" refType="w" fact="0.88"/>
                <dgm:constr type="l" for="ch" forName="L1TextContainer" refType="w" fact="0.06"/>
                <dgm:constr type="t" for="ch" forName="L1TextContainer" refType="h" fact="0.35"/>
                <dgm:constr type="h" for="ch" forName="L1TextContainer" refType="h" fact="0.113"/>
                <dgm:constr type="w" for="ch" forName="L2TextContainerWrapper" refType="w"/>
                <dgm:constr type="h" for="ch" forName="L2TextContainerWrapper" refType="h" fact="0.31"/>
                <dgm:constr type="t" for="ch" forName="L2TextContainerWrapper" refType="h" fact="0.69"/>
                <dgm:constr type="w" for="ch" forName="ConnectLine"/>
                <dgm:constr type="l" for="ch" forName="ConnectLine" refType="w" fact="0.5"/>
                <dgm:constr type="h" for="ch" forName="ConnectLine" refType="h" fact="0.19"/>
                <dgm:constr type="t" for="ch" forName="ConnectLine" refType="h" fact="0.5"/>
                <dgm:constr type="w" for="ch" forName="ConnectorPoint" refType="h" fact="0.015"/>
                <dgm:constr type="h" for="ch" forName="ConnectorPoint" refType="h" fact="0.015"/>
                <dgm:constr type="ctrX" for="ch" forName="ConnectorPoint" refType="w" fact="0.5"/>
                <dgm:constr type="ctrY" for="ch" forName="ConnectorPoint" refType="h" fact="0.5"/>
                <dgm:constr type="w" for="ch" forName="EmptyPlaceHolder" refType="w"/>
                <dgm:constr type="h" for="ch" forName="EmptyPlaceHolder" refType="h" fact="0.35"/>
                <dgm:constr type="t" for="ch" forName="EmptyPlaceHolder" refType="h" fact="0"/>
              </dgm:constrLst>
            </dgm:else>
          </dgm:choose>
          <dgm:layoutNode name="L1TextContainer" styleLbl="revTx">
            <dgm:varLst>
              <dgm:chMax val="1"/>
              <dgm:chPref val="1"/>
              <dgm:bulletEnabled val="1"/>
            </dgm:varLst>
            <dgm:choose name="casesForTxtDirLogic">
              <dgm:if name="Name78" axis="self" ptType="node" func="posOdd" op="equ" val="1">
                <dgm:alg type="tx">
                  <dgm:param type="txAnchorHorz" val="ctr"/>
                  <dgm:param type="txAnchorVert" val="t"/>
                  <dgm:param type="parTxLTRAlign" val="ctr"/>
                  <dgm:param type="parTxRTLAlign" val="ctr"/>
                </dgm:alg>
              </dgm:if>
              <dgm:else name="Name89">
                <dgm:alg type="tx">
                  <dgm:param type="txAnchorHorz" val="ctr"/>
                  <dgm:param type="txAnchorVert" val="b"/>
                  <dgm:param type="parTxLTRAlign" val="ctr"/>
                  <dgm:param type="parTxRTLAlign" val="ctr"/>
                </dgm:alg>
              </dgm:else>
            </dgm:choose>
            <dgm:shape xmlns:r="http://schemas.openxmlformats.org/officeDocument/2006/relationships" type="rect" r:blip="">
              <dgm:adjLst/>
            </dgm:shape>
            <dgm:presOf axis="self"/>
            <dgm:constrLst>
              <dgm:constr type="lMarg"/>
              <dgm:constr type="rMarg"/>
              <dgm:constr type="tMarg"/>
              <dgm:constr type="bMarg"/>
            </dgm:constrLst>
            <dgm:ruleLst>
              <dgm:rule type="primFontSz" val="14" fact="NaN" max="NaN"/>
            </dgm:ruleLst>
          </dgm:layoutNode>
          <dgm:layoutNode name="L2TextContainerWrapper">
            <dgm:varLst>
              <dgm:chMax val="0"/>
              <dgm:chPref val="0"/>
              <dgm:bulletEnabled val="1"/>
            </dgm:varLst>
            <dgm:alg type="composite"/>
            <dgm:choose name="L2TextContainerConstr">
              <dgm:if name="CaseForPlacingL2TextContaineAboveDivider" axis="self" ptType="node" func="posOdd" op="equ" val="1">
                <dgm:constrLst>
                  <dgm:constr type="h" for="ch" forName="L2TextContainer" refType="h" fact="0.55"/>
                  <dgm:constr type="b" for="ch" forName="L2TextContainer" refType="h"/>
                  <dgm:constr type="h" for="ch" forName="FlexibleEmptyPlaceHolder" refType="h" fact="0.45"/>
                </dgm:constrLst>
              </dgm:if>
              <dgm:else name="CaseForPlacingL2TextContaineBelowDivider">
                <dgm:constrLst>
                  <dgm:constr type="h" for="ch" forName="L2TextContainer" refType="h" fact="0.55"/>
                  <dgm:constr type="h" for="ch" forName="FlexibleEmptyPlaceHolder" refType="h" fact="0.45"/>
                  <dgm:constr type="b" for="ch" forName="FlexibleEmptyPlaceHolder" refType="h"/>
                </dgm:constrLst>
              </dgm:else>
            </dgm:choose>
            <dgm:layoutNode name="L2TextContainer" styleLbl="bgAcc1">
              <dgm:choose name="L2TextContainerAlgo">
                <dgm:if name="L2TextContainerAlgoLTR" func="var" arg="dir" op="equ" val="norm">
                  <dgm:alg type="tx">
                    <dgm:param type="txAnchorVert" val="mid"/>
                    <dgm:param type="parTxRTLAlign" val="l"/>
                    <dgm:param type="parTxLTRAlign" val="l"/>
                    <dgm:param type="txAnchorVertCh" val="mid"/>
                    <dgm:param type="shpTxRTLAlignCh" val="l"/>
                    <dgm:param type="shpTxLTRAlignCh" val="l"/>
                  </dgm:alg>
                </dgm:if>
                <dgm:else name="L2TextContainerAlgoRTL">
                  <dgm:alg type="tx">
                    <dgm:param type="txAnchorVert" val="mid"/>
                    <dgm:param type="parTxRTLAlign" val="r"/>
                    <dgm:param type="parTxLTRAlign" val="r"/>
                    <dgm:param type="txAnchorVertCh" val="mid"/>
                    <dgm:param type="shpTxRTLAlignCh" val="r"/>
                    <dgm:param type="shpTxLTRAlignCh" val="r"/>
                  </dgm:alg>
                </dgm:else>
              </dgm:choose>
              <dgm:shape xmlns:r="http://schemas.openxmlformats.org/officeDocument/2006/relationships" type="roundRect" r:blip="">
                <dgm:adjLst/>
              </dgm:shape>
              <dgm:presOf axis="des" ptType="node"/>
              <dgm:constrLst>
                <dgm:constr type="primFontSz" val="17"/>
                <dgm:constr type="lMarg" refType="primFontSz" fact="0.7"/>
                <dgm:constr type="rMarg" refType="primFontSz" fact="0.7"/>
                <dgm:constr type="tMarg" refType="primFontSz" fact="0.7"/>
                <dgm:constr type="bMarg" refType="primFontSz" fact="0.7"/>
              </dgm:constrLst>
              <dgm:ruleLst>
                <dgm:rule type="primFontSz" val="12" fact="NaN" max="NaN"/>
                <dgm:rule type="secFontSz" val="10" fact="NaN" max="NaN"/>
                <dgm:rule type="h" val="INF" fact="NaN" max="NaN"/>
              </dgm:ruleLst>
            </dgm:layoutNode>
            <dgm:layoutNode name="FlexibleEmptyPlaceHolder">
              <dgm:alg type="sp"/>
              <dgm:shape xmlns:r="http://schemas.openxmlformats.org/officeDocument/2006/relationships" r:blip="">
                <dgm:adjLst/>
              </dgm:shape>
              <dgm:presOf/>
              <dgm:constrLst/>
            </dgm:layoutNode>
          </dgm:layoutNode>
          <dgm:layoutNode name="ConnectLine" styleLbl="sibTrans1D1" moveWith="L2TextContainer">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orPoint" styleLbl="alignNode1" moveWith="L2TextContainer">
            <dgm:alg type="sp"/>
            <dgm:shape xmlns:r="http://schemas.openxmlformats.org/officeDocument/2006/relationships" type="ellipse" r:blip="" zOrderOff="1">
              <dgm:adj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Node>
  <dgm:extLst>
    <a:ext uri="{68A01E43-0DF5-4B5B-8FA6-DAF915123BFB}">
      <dgm1612:lstStyle xmlns:dgm1612="http://schemas.microsoft.com/office/drawing/2016/12/diagram">
        <a:lvl1pPr>
          <a:defRPr b="1"/>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3.xml><?xml version="1.0" encoding="utf-8"?>
<dgm:layoutDef xmlns:dgm="http://schemas.openxmlformats.org/drawingml/2006/diagram" xmlns:a="http://schemas.openxmlformats.org/drawingml/2006/main" uniqueId="urn:microsoft.com/office/officeart/2005/8/layout/equation1">
  <dgm:title val=""/>
  <dgm:desc val=""/>
  <dgm:catLst>
    <dgm:cat type="relationship" pri="11900"/>
    <dgm:cat type="process"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choose name="Name0">
      <dgm:if name="Name1" func="var" arg="dir" op="equ" val="norm">
        <dgm:alg type="lin">
          <dgm:param type="fallback" val="2D"/>
        </dgm:alg>
      </dgm:if>
      <dgm:else name="Name2">
        <dgm:alg type="lin">
          <dgm:param type="linDir" val="fromR"/>
          <dgm:param type="fallback" val="2D"/>
        </dgm:alg>
      </dgm:else>
    </dgm:choose>
    <dgm:shape xmlns:r="http://schemas.openxmlformats.org/officeDocument/2006/relationships" r:blip="">
      <dgm:adjLst/>
    </dgm:shape>
    <dgm:presOf/>
    <dgm:constrLst>
      <dgm:constr type="w" for="ch" ptType="node" refType="w"/>
      <dgm:constr type="w" for="ch" ptType="sibTrans" refType="w" refFor="ch" refPtType="node" fact="0.58"/>
      <dgm:constr type="primFontSz" for="ch" ptType="node" op="equ" val="65"/>
      <dgm:constr type="primFontSz" for="ch" ptType="sibTrans" op="equ" val="55"/>
      <dgm:constr type="primFontSz" for="ch" ptType="sibTrans" refType="primFontSz" refFor="ch" refPtType="node" op="lte" fact="0.8"/>
      <dgm:constr type="w" for="ch" forName="spacerL" refType="w" refFor="ch" refPtType="sibTrans" fact="0.14"/>
      <dgm:constr type="w" for="ch" forName="spacerR" refType="w" refFor="ch" refPtType="sibTrans" fact="0.14"/>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sibTransForEach" axis="followSib" ptType="sibTrans" cnt="1">
        <dgm:layoutNode name="spacerL">
          <dgm:alg type="sp"/>
          <dgm:shape xmlns:r="http://schemas.openxmlformats.org/officeDocument/2006/relationships" r:blip="">
            <dgm:adjLst/>
          </dgm:shape>
          <dgm:presOf/>
          <dgm:constrLst/>
          <dgm:ruleLst/>
        </dgm:layoutNode>
        <dgm:layoutNode name="sibTrans">
          <dgm:alg type="tx"/>
          <dgm:choose name="Name3">
            <dgm:if name="Name4" axis="followSib" ptType="sibTrans" func="cnt" op="equ" val="0">
              <dgm:shape xmlns:r="http://schemas.openxmlformats.org/officeDocument/2006/relationships" type="mathEqual" r:blip="">
                <dgm:adjLst/>
              </dgm:shape>
            </dgm:if>
            <dgm:else name="Name5">
              <dgm:shape xmlns:r="http://schemas.openxmlformats.org/officeDocument/2006/relationships" type="mathPlus" r:blip="">
                <dgm:adjLst/>
              </dgm:shape>
            </dgm:else>
          </dgm:choose>
          <dgm:presOf axis="self"/>
          <dgm:constrLst>
            <dgm:constr type="h" refType="w"/>
            <dgm:constr type="lMarg"/>
            <dgm:constr type="rMarg"/>
            <dgm:constr type="tMarg"/>
            <dgm:constr type="bMarg"/>
          </dgm:constrLst>
          <dgm:ruleLst>
            <dgm:rule type="primFontSz" val="5" fact="NaN" max="NaN"/>
          </dgm:ruleLst>
        </dgm:layoutNode>
        <dgm:layoutNode name="spacerR">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layout5.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05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2" Type="http://schemas.openxmlformats.org/officeDocument/2006/relationships/image" Target="../media/image2.png" /><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8932558" y="5870575"/>
            <a:ext cx="1600200" cy="377825"/>
          </a:xfrm>
        </p:spPr>
        <p:txBody>
          <a:bodyPr/>
          <a:lstStyle/>
          <a:p>
            <a:fld id="{B61BEF0D-F0BB-DE4B-95CE-6DB70DBA9567}" type="datetimeFigureOut">
              <a:rPr lang="en-US" dirty="0"/>
              <a:pPr/>
              <a:t>12/13/2022</a:t>
            </a:fld>
            <a:endParaRPr lang="en-US"/>
          </a:p>
        </p:txBody>
      </p:sp>
      <p:sp>
        <p:nvSpPr>
          <p:cNvPr id="5" name="Footer Placeholder 4"/>
          <p:cNvSpPr>
            <a:spLocks noGrp="1"/>
          </p:cNvSpPr>
          <p:nvPr>
            <p:ph type="ftr" sz="quarter" idx="11"/>
          </p:nvPr>
        </p:nvSpPr>
        <p:spPr>
          <a:xfrm>
            <a:off x="3962399" y="5870575"/>
            <a:ext cx="4893958" cy="377825"/>
          </a:xfrm>
        </p:spPr>
        <p:txBody>
          <a:bodyPr/>
          <a:lstStyle/>
          <a:p>
            <a:endParaRPr lang="en-US"/>
          </a:p>
        </p:txBody>
      </p:sp>
      <p:sp>
        <p:nvSpPr>
          <p:cNvPr id="6" name="Slide Number Placeholder 5"/>
          <p:cNvSpPr>
            <a:spLocks noGrp="1"/>
          </p:cNvSpPr>
          <p:nvPr>
            <p:ph type="sldNum" sz="quarter" idx="12"/>
          </p:nvPr>
        </p:nvSpPr>
        <p:spPr>
          <a:xfrm>
            <a:off x="10608958" y="5870575"/>
            <a:ext cx="551167" cy="377825"/>
          </a:xfrm>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076206729"/>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12/13/2022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5387430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243330799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2" name="TextBox 11"/>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
        <p:nvSpPr>
          <p:cNvPr id="13" name="TextBox 12"/>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91374274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60001776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247865700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58894478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8" name="Title 1"/>
          <p:cNvSpPr>
            <a:spLocks noGrp="1"/>
          </p:cNvSpPr>
          <p:nvPr>
            <p:ph type="title"/>
          </p:nvPr>
        </p:nvSpPr>
        <p:spPr>
          <a:xfrm>
            <a:off x="685801" y="609600"/>
            <a:ext cx="10131425" cy="1456267"/>
          </a:xfrm>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12/13/2022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286524785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12/13/2022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28682833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12/13/2022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2862876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0964471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61BEF0D-F0BB-DE4B-95CE-6DB70DBA9567}" type="datetimeFigureOut">
              <a:rPr lang="en-US" dirty="0"/>
              <a:pPr/>
              <a:t>12/13/2022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9868328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hasCustomPrompt="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hasCustomPrompt="1"/>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61BEF0D-F0BB-DE4B-95CE-6DB70DBA9567}" type="datetimeFigureOut">
              <a:rPr lang="en-US" dirty="0"/>
              <a:pPr/>
              <a:t>12/13/2022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22873200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61BEF0D-F0BB-DE4B-95CE-6DB70DBA9567}" type="datetimeFigureOut">
              <a:rPr lang="en-US" dirty="0"/>
              <a:pPr/>
              <a:t>12/13/2022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3243406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B61BEF0D-F0BB-DE4B-95CE-6DB70DBA9567}" type="datetimeFigureOut">
              <a:rPr lang="en-US" dirty="0"/>
              <a:pPr/>
              <a:t>12/13/2022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9160506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12/13/2022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6463823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12/13/2022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8693723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13" Type="http://schemas.openxmlformats.org/officeDocument/2006/relationships/slideLayout" Target="../slideLayouts/slideLayout13.xml" /><Relationship Id="rId18" Type="http://schemas.openxmlformats.org/officeDocument/2006/relationships/theme" Target="../theme/theme1.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slideLayout" Target="../slideLayouts/slideLayout12.xml" /><Relationship Id="rId17" Type="http://schemas.openxmlformats.org/officeDocument/2006/relationships/slideLayout" Target="../slideLayouts/slideLayout17.xml" /><Relationship Id="rId2" Type="http://schemas.openxmlformats.org/officeDocument/2006/relationships/slideLayout" Target="../slideLayouts/slideLayout2.xml" /><Relationship Id="rId16" Type="http://schemas.openxmlformats.org/officeDocument/2006/relationships/slideLayout" Target="../slideLayouts/slideLayout16.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5" Type="http://schemas.openxmlformats.org/officeDocument/2006/relationships/slideLayout" Target="../slideLayouts/slideLayout1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 Id="rId14" Type="http://schemas.openxmlformats.org/officeDocument/2006/relationships/slideLayout" Target="../slideLayouts/slideLayout14.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12/13/2022</a:t>
            </a:fld>
            <a:endParaRPr lang="en-US"/>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a:p>
        </p:txBody>
      </p:sp>
    </p:spTree>
    <p:extLst>
      <p:ext uri="{BB962C8B-B14F-4D97-AF65-F5344CB8AC3E}">
        <p14:creationId xmlns:p14="http://schemas.microsoft.com/office/powerpoint/2010/main" val="50117797"/>
      </p:ext>
    </p:extLst>
  </p:cSld>
  <p:clrMap bg1="dk1" tx1="lt1" bg2="dk2" tx2="lt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 id="2147483718" r:id="rId13"/>
    <p:sldLayoutId id="2147483719" r:id="rId14"/>
    <p:sldLayoutId id="2147483720" r:id="rId15"/>
    <p:sldLayoutId id="2147483721" r:id="rId16"/>
    <p:sldLayoutId id="2147483722"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svg" /><Relationship Id="rId2" Type="http://schemas.openxmlformats.org/officeDocument/2006/relationships/image" Target="../media/image4.png" /><Relationship Id="rId1" Type="http://schemas.openxmlformats.org/officeDocument/2006/relationships/slideLayout" Target="../slideLayouts/slideLayout1.xml" /><Relationship Id="rId4" Type="http://schemas.openxmlformats.org/officeDocument/2006/relationships/image" Target="../media/image6.png" /></Relationships>
</file>

<file path=ppt/slides/_rels/slide10.xml.rels><?xml version="1.0" encoding="UTF-8" standalone="yes"?>
<Relationships xmlns="http://schemas.openxmlformats.org/package/2006/relationships"><Relationship Id="rId8" Type="http://schemas.openxmlformats.org/officeDocument/2006/relationships/image" Target="../media/image19.png" /><Relationship Id="rId3" Type="http://schemas.openxmlformats.org/officeDocument/2006/relationships/image" Target="../media/image14.svg" /><Relationship Id="rId7" Type="http://schemas.openxmlformats.org/officeDocument/2006/relationships/image" Target="../media/image18.svg" /><Relationship Id="rId2" Type="http://schemas.openxmlformats.org/officeDocument/2006/relationships/image" Target="../media/image13.png" /><Relationship Id="rId1" Type="http://schemas.openxmlformats.org/officeDocument/2006/relationships/slideLayout" Target="../slideLayouts/slideLayout6.xml" /><Relationship Id="rId6" Type="http://schemas.openxmlformats.org/officeDocument/2006/relationships/image" Target="../media/image17.png" /><Relationship Id="rId11" Type="http://schemas.openxmlformats.org/officeDocument/2006/relationships/image" Target="../media/image22.svg" /><Relationship Id="rId5" Type="http://schemas.openxmlformats.org/officeDocument/2006/relationships/image" Target="../media/image16.svg" /><Relationship Id="rId10" Type="http://schemas.openxmlformats.org/officeDocument/2006/relationships/image" Target="../media/image21.png" /><Relationship Id="rId4" Type="http://schemas.openxmlformats.org/officeDocument/2006/relationships/image" Target="../media/image15.png" /><Relationship Id="rId9" Type="http://schemas.openxmlformats.org/officeDocument/2006/relationships/image" Target="../media/image20.svg" /></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7.xml" /><Relationship Id="rId2" Type="http://schemas.openxmlformats.org/officeDocument/2006/relationships/diagramData" Target="../diagrams/data7.xml" /><Relationship Id="rId1" Type="http://schemas.openxmlformats.org/officeDocument/2006/relationships/slideLayout" Target="../slideLayouts/slideLayout6.xml" /><Relationship Id="rId6" Type="http://schemas.microsoft.com/office/2007/relationships/diagramDrawing" Target="../diagrams/drawing7.xml" /><Relationship Id="rId5" Type="http://schemas.openxmlformats.org/officeDocument/2006/relationships/diagramColors" Target="../diagrams/colors7.xml" /><Relationship Id="rId4" Type="http://schemas.openxmlformats.org/officeDocument/2006/relationships/diagramQuickStyle" Target="../diagrams/quickStyle7.xml" /></Relationships>
</file>

<file path=ppt/slides/_rels/slide12.xml.rels><?xml version="1.0" encoding="UTF-8" standalone="yes"?>
<Relationships xmlns="http://schemas.openxmlformats.org/package/2006/relationships"><Relationship Id="rId8" Type="http://schemas.openxmlformats.org/officeDocument/2006/relationships/diagramLayout" Target="../diagrams/layout9.xml" /><Relationship Id="rId3" Type="http://schemas.openxmlformats.org/officeDocument/2006/relationships/diagramLayout" Target="../diagrams/layout8.xml" /><Relationship Id="rId7" Type="http://schemas.openxmlformats.org/officeDocument/2006/relationships/diagramData" Target="../diagrams/data9.xml" /><Relationship Id="rId2" Type="http://schemas.openxmlformats.org/officeDocument/2006/relationships/diagramData" Target="../diagrams/data8.xml" /><Relationship Id="rId1" Type="http://schemas.openxmlformats.org/officeDocument/2006/relationships/slideLayout" Target="../slideLayouts/slideLayout6.xml" /><Relationship Id="rId6" Type="http://schemas.microsoft.com/office/2007/relationships/diagramDrawing" Target="../diagrams/drawing8.xml" /><Relationship Id="rId11" Type="http://schemas.microsoft.com/office/2007/relationships/diagramDrawing" Target="../diagrams/drawing9.xml" /><Relationship Id="rId5" Type="http://schemas.openxmlformats.org/officeDocument/2006/relationships/diagramColors" Target="../diagrams/colors8.xml" /><Relationship Id="rId10" Type="http://schemas.openxmlformats.org/officeDocument/2006/relationships/diagramColors" Target="../diagrams/colors9.xml" /><Relationship Id="rId4" Type="http://schemas.openxmlformats.org/officeDocument/2006/relationships/diagramQuickStyle" Target="../diagrams/quickStyle8.xml" /><Relationship Id="rId9" Type="http://schemas.openxmlformats.org/officeDocument/2006/relationships/diagramQuickStyle" Target="../diagrams/quickStyle9.xml" /></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10.xml" /><Relationship Id="rId2" Type="http://schemas.openxmlformats.org/officeDocument/2006/relationships/diagramData" Target="../diagrams/data10.xml" /><Relationship Id="rId1" Type="http://schemas.openxmlformats.org/officeDocument/2006/relationships/slideLayout" Target="../slideLayouts/slideLayout2.xml" /><Relationship Id="rId6" Type="http://schemas.microsoft.com/office/2007/relationships/diagramDrawing" Target="../diagrams/drawing10.xml" /><Relationship Id="rId5" Type="http://schemas.openxmlformats.org/officeDocument/2006/relationships/diagramColors" Target="../diagrams/colors10.xml" /><Relationship Id="rId4" Type="http://schemas.openxmlformats.org/officeDocument/2006/relationships/diagramQuickStyle" Target="../diagrams/quickStyle10.xml" /></Relationships>
</file>

<file path=ppt/slides/_rels/slide14.xml.rels><?xml version="1.0" encoding="UTF-8" standalone="yes"?>
<Relationships xmlns="http://schemas.openxmlformats.org/package/2006/relationships"><Relationship Id="rId2" Type="http://schemas.openxmlformats.org/officeDocument/2006/relationships/image" Target="../media/image23.png" /><Relationship Id="rId1" Type="http://schemas.openxmlformats.org/officeDocument/2006/relationships/slideLayout" Target="../slideLayouts/slideLayout2.xml" /></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11.xml" /><Relationship Id="rId2" Type="http://schemas.openxmlformats.org/officeDocument/2006/relationships/diagramData" Target="../diagrams/data11.xml" /><Relationship Id="rId1" Type="http://schemas.openxmlformats.org/officeDocument/2006/relationships/slideLayout" Target="../slideLayouts/slideLayout6.xml" /><Relationship Id="rId6" Type="http://schemas.microsoft.com/office/2007/relationships/diagramDrawing" Target="../diagrams/drawing11.xml" /><Relationship Id="rId5" Type="http://schemas.openxmlformats.org/officeDocument/2006/relationships/diagramColors" Target="../diagrams/colors11.xml" /><Relationship Id="rId4" Type="http://schemas.openxmlformats.org/officeDocument/2006/relationships/diagramQuickStyle" Target="../diagrams/quickStyle11.xml" /></Relationships>
</file>

<file path=ppt/slides/_rels/slide16.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image" Target="../media/image1.jpeg" /><Relationship Id="rId1" Type="http://schemas.openxmlformats.org/officeDocument/2006/relationships/slideLayout" Target="../slideLayouts/slideLayout2.xml" /><Relationship Id="rId5" Type="http://schemas.openxmlformats.org/officeDocument/2006/relationships/image" Target="../media/image25.png" /><Relationship Id="rId4" Type="http://schemas.openxmlformats.org/officeDocument/2006/relationships/image" Target="../media/image24.jpeg" /></Relationships>
</file>

<file path=ppt/slides/_rels/slide17.xml.rels><?xml version="1.0" encoding="UTF-8" standalone="yes"?>
<Relationships xmlns="http://schemas.openxmlformats.org/package/2006/relationships"><Relationship Id="rId3" Type="http://schemas.openxmlformats.org/officeDocument/2006/relationships/image" Target="../media/image26.jpeg" /><Relationship Id="rId2" Type="http://schemas.openxmlformats.org/officeDocument/2006/relationships/image" Target="../media/image1.jpeg" /><Relationship Id="rId1" Type="http://schemas.openxmlformats.org/officeDocument/2006/relationships/slideLayout" Target="../slideLayouts/slideLayout2.xml" /><Relationship Id="rId5" Type="http://schemas.openxmlformats.org/officeDocument/2006/relationships/image" Target="../media/image27.png" /><Relationship Id="rId4" Type="http://schemas.openxmlformats.org/officeDocument/2006/relationships/image" Target="../media/image3.png" /></Relationships>
</file>

<file path=ppt/slides/_rels/slide18.xml.rels><?xml version="1.0" encoding="UTF-8" standalone="yes"?>
<Relationships xmlns="http://schemas.openxmlformats.org/package/2006/relationships"><Relationship Id="rId2" Type="http://schemas.openxmlformats.org/officeDocument/2006/relationships/image" Target="../media/image28.png" /><Relationship Id="rId1" Type="http://schemas.openxmlformats.org/officeDocument/2006/relationships/slideLayout" Target="../slideLayouts/slideLayout2.xml" /></Relationships>
</file>

<file path=ppt/slides/_rels/slide19.xml.rels><?xml version="1.0" encoding="UTF-8" standalone="yes"?>
<Relationships xmlns="http://schemas.openxmlformats.org/package/2006/relationships"><Relationship Id="rId3" Type="http://schemas.openxmlformats.org/officeDocument/2006/relationships/image" Target="../media/image29.jpeg" /><Relationship Id="rId2" Type="http://schemas.openxmlformats.org/officeDocument/2006/relationships/image" Target="../media/image1.jpeg" /><Relationship Id="rId1" Type="http://schemas.openxmlformats.org/officeDocument/2006/relationships/slideLayout" Target="../slideLayouts/slideLayout2.xml" /><Relationship Id="rId5" Type="http://schemas.openxmlformats.org/officeDocument/2006/relationships/image" Target="../media/image30.png" /><Relationship Id="rId4" Type="http://schemas.openxmlformats.org/officeDocument/2006/relationships/image" Target="../media/image3.png" /></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 /><Relationship Id="rId2" Type="http://schemas.openxmlformats.org/officeDocument/2006/relationships/diagramData" Target="../diagrams/data1.xml" /><Relationship Id="rId1" Type="http://schemas.openxmlformats.org/officeDocument/2006/relationships/slideLayout" Target="../slideLayouts/slideLayout2.xml" /><Relationship Id="rId6" Type="http://schemas.microsoft.com/office/2007/relationships/diagramDrawing" Target="../diagrams/drawing1.xml" /><Relationship Id="rId5" Type="http://schemas.openxmlformats.org/officeDocument/2006/relationships/diagramColors" Target="../diagrams/colors1.xml" /><Relationship Id="rId4" Type="http://schemas.openxmlformats.org/officeDocument/2006/relationships/diagramQuickStyle" Target="../diagrams/quickStyle1.xml" /></Relationships>
</file>

<file path=ppt/slides/_rels/slide20.xml.rels><?xml version="1.0" encoding="UTF-8" standalone="yes"?>
<Relationships xmlns="http://schemas.openxmlformats.org/package/2006/relationships"><Relationship Id="rId3" Type="http://schemas.openxmlformats.org/officeDocument/2006/relationships/image" Target="../media/image31.jpeg" /><Relationship Id="rId2" Type="http://schemas.openxmlformats.org/officeDocument/2006/relationships/image" Target="../media/image1.jpeg" /><Relationship Id="rId1" Type="http://schemas.openxmlformats.org/officeDocument/2006/relationships/slideLayout" Target="../slideLayouts/slideLayout2.xml" /><Relationship Id="rId5" Type="http://schemas.openxmlformats.org/officeDocument/2006/relationships/image" Target="../media/image32.jpeg" /><Relationship Id="rId4" Type="http://schemas.openxmlformats.org/officeDocument/2006/relationships/image" Target="../media/image3.png" /></Relationships>
</file>

<file path=ppt/slides/_rels/slide21.xml.rels><?xml version="1.0" encoding="UTF-8" standalone="yes"?>
<Relationships xmlns="http://schemas.openxmlformats.org/package/2006/relationships"><Relationship Id="rId3" Type="http://schemas.openxmlformats.org/officeDocument/2006/relationships/image" Target="../media/image33.jpeg" /><Relationship Id="rId2" Type="http://schemas.openxmlformats.org/officeDocument/2006/relationships/image" Target="../media/image1.jpeg" /><Relationship Id="rId1" Type="http://schemas.openxmlformats.org/officeDocument/2006/relationships/slideLayout" Target="../slideLayouts/slideLayout2.xml" /><Relationship Id="rId5" Type="http://schemas.openxmlformats.org/officeDocument/2006/relationships/image" Target="../media/image34.jpeg" /><Relationship Id="rId4" Type="http://schemas.openxmlformats.org/officeDocument/2006/relationships/image" Target="../media/image3.png" /></Relationships>
</file>

<file path=ppt/slides/_rels/slide22.xml.rels><?xml version="1.0" encoding="UTF-8" standalone="yes"?>
<Relationships xmlns="http://schemas.openxmlformats.org/package/2006/relationships"><Relationship Id="rId2" Type="http://schemas.openxmlformats.org/officeDocument/2006/relationships/image" Target="../media/image35.png" /><Relationship Id="rId1" Type="http://schemas.openxmlformats.org/officeDocument/2006/relationships/slideLayout" Target="../slideLayouts/slideLayout2.xml" /></Relationships>
</file>

<file path=ppt/slides/_rels/slide23.xml.rels><?xml version="1.0" encoding="UTF-8" standalone="yes"?>
<Relationships xmlns="http://schemas.openxmlformats.org/package/2006/relationships"><Relationship Id="rId3" Type="http://schemas.openxmlformats.org/officeDocument/2006/relationships/image" Target="../media/image37.png" /><Relationship Id="rId2" Type="http://schemas.openxmlformats.org/officeDocument/2006/relationships/image" Target="../media/image36.png" /><Relationship Id="rId1" Type="http://schemas.openxmlformats.org/officeDocument/2006/relationships/slideLayout" Target="../slideLayouts/slideLayout2.xml" /></Relationships>
</file>

<file path=ppt/slides/_rels/slide24.xml.rels><?xml version="1.0" encoding="UTF-8" standalone="yes"?>
<Relationships xmlns="http://schemas.openxmlformats.org/package/2006/relationships"><Relationship Id="rId3" Type="http://schemas.openxmlformats.org/officeDocument/2006/relationships/image" Target="../media/image39.jpeg" /><Relationship Id="rId2" Type="http://schemas.openxmlformats.org/officeDocument/2006/relationships/image" Target="../media/image38.jpeg" /><Relationship Id="rId1" Type="http://schemas.openxmlformats.org/officeDocument/2006/relationships/slideLayout" Target="../slideLayouts/slideLayout2.xml" /></Relationships>
</file>

<file path=ppt/slides/_rels/slide25.xml.rels><?xml version="1.0" encoding="UTF-8" standalone="yes"?>
<Relationships xmlns="http://schemas.openxmlformats.org/package/2006/relationships"><Relationship Id="rId3" Type="http://schemas.openxmlformats.org/officeDocument/2006/relationships/image" Target="../media/image41.png" /><Relationship Id="rId2" Type="http://schemas.openxmlformats.org/officeDocument/2006/relationships/image" Target="../media/image40.png" /><Relationship Id="rId1" Type="http://schemas.openxmlformats.org/officeDocument/2006/relationships/slideLayout" Target="../slideLayouts/slideLayout2.xml" /></Relationships>
</file>

<file path=ppt/slides/_rels/slide26.xml.rels><?xml version="1.0" encoding="UTF-8" standalone="yes"?>
<Relationships xmlns="http://schemas.openxmlformats.org/package/2006/relationships"><Relationship Id="rId2" Type="http://schemas.openxmlformats.org/officeDocument/2006/relationships/image" Target="../media/image42.png" /><Relationship Id="rId1" Type="http://schemas.openxmlformats.org/officeDocument/2006/relationships/slideLayout" Target="../slideLayouts/slideLayout2.xml" /></Relationships>
</file>

<file path=ppt/slides/_rels/slide27.xml.rels><?xml version="1.0" encoding="UTF-8" standalone="yes"?>
<Relationships xmlns="http://schemas.openxmlformats.org/package/2006/relationships"><Relationship Id="rId2" Type="http://schemas.openxmlformats.org/officeDocument/2006/relationships/image" Target="../media/image43.png" /><Relationship Id="rId1" Type="http://schemas.openxmlformats.org/officeDocument/2006/relationships/slideLayout" Target="../slideLayouts/slideLayout2.xml" /></Relationships>
</file>

<file path=ppt/slides/_rels/slide28.xml.rels><?xml version="1.0" encoding="UTF-8" standalone="yes"?>
<Relationships xmlns="http://schemas.openxmlformats.org/package/2006/relationships"><Relationship Id="rId3" Type="http://schemas.openxmlformats.org/officeDocument/2006/relationships/image" Target="../media/image45.png" /><Relationship Id="rId2" Type="http://schemas.openxmlformats.org/officeDocument/2006/relationships/image" Target="../media/image44.png" /><Relationship Id="rId1" Type="http://schemas.openxmlformats.org/officeDocument/2006/relationships/slideLayout" Target="../slideLayouts/slideLayout2.xml" /></Relationships>
</file>

<file path=ppt/slides/_rels/slide29.xml.rels><?xml version="1.0" encoding="UTF-8" standalone="yes"?>
<Relationships xmlns="http://schemas.openxmlformats.org/package/2006/relationships"><Relationship Id="rId2" Type="http://schemas.openxmlformats.org/officeDocument/2006/relationships/image" Target="../media/image46.png" /><Relationship Id="rId1" Type="http://schemas.openxmlformats.org/officeDocument/2006/relationships/slideLayout" Target="../slideLayouts/slideLayout2.xml" /></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 /><Relationship Id="rId2" Type="http://schemas.openxmlformats.org/officeDocument/2006/relationships/diagramData" Target="../diagrams/data2.xml" /><Relationship Id="rId1" Type="http://schemas.openxmlformats.org/officeDocument/2006/relationships/slideLayout" Target="../slideLayouts/slideLayout2.xml" /><Relationship Id="rId6" Type="http://schemas.microsoft.com/office/2007/relationships/diagramDrawing" Target="../diagrams/drawing2.xml" /><Relationship Id="rId5" Type="http://schemas.openxmlformats.org/officeDocument/2006/relationships/diagramColors" Target="../diagrams/colors2.xml" /><Relationship Id="rId4" Type="http://schemas.openxmlformats.org/officeDocument/2006/relationships/diagramQuickStyle" Target="../diagrams/quickStyle2.xml" /></Relationships>
</file>

<file path=ppt/slides/_rels/slide30.xml.rels><?xml version="1.0" encoding="UTF-8" standalone="yes"?>
<Relationships xmlns="http://schemas.openxmlformats.org/package/2006/relationships"><Relationship Id="rId8" Type="http://schemas.openxmlformats.org/officeDocument/2006/relationships/diagramColors" Target="../diagrams/colors12.xml" /><Relationship Id="rId3" Type="http://schemas.openxmlformats.org/officeDocument/2006/relationships/image" Target="../media/image2.png" /><Relationship Id="rId7" Type="http://schemas.openxmlformats.org/officeDocument/2006/relationships/diagramQuickStyle" Target="../diagrams/quickStyle12.xml" /><Relationship Id="rId2" Type="http://schemas.openxmlformats.org/officeDocument/2006/relationships/image" Target="../media/image1.jpeg" /><Relationship Id="rId1" Type="http://schemas.openxmlformats.org/officeDocument/2006/relationships/slideLayout" Target="../slideLayouts/slideLayout2.xml" /><Relationship Id="rId6" Type="http://schemas.openxmlformats.org/officeDocument/2006/relationships/diagramLayout" Target="../diagrams/layout12.xml" /><Relationship Id="rId5" Type="http://schemas.openxmlformats.org/officeDocument/2006/relationships/diagramData" Target="../diagrams/data12.xml" /><Relationship Id="rId4" Type="http://schemas.openxmlformats.org/officeDocument/2006/relationships/image" Target="../media/image47.jpeg" /><Relationship Id="rId9" Type="http://schemas.microsoft.com/office/2007/relationships/diagramDrawing" Target="../diagrams/drawing12.xml" /></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 /></Relationships>
</file>

<file path=ppt/slides/_rels/slide4.xml.rels><?xml version="1.0" encoding="UTF-8" standalone="yes"?>
<Relationships xmlns="http://schemas.openxmlformats.org/package/2006/relationships"><Relationship Id="rId2" Type="http://schemas.openxmlformats.org/officeDocument/2006/relationships/image" Target="../media/image7.png" /><Relationship Id="rId1" Type="http://schemas.openxmlformats.org/officeDocument/2006/relationships/slideLayout" Target="../slideLayouts/slideLayout7.xml" /></Relationships>
</file>

<file path=ppt/slides/_rels/slide5.xml.rels><?xml version="1.0" encoding="UTF-8" standalone="yes"?>
<Relationships xmlns="http://schemas.openxmlformats.org/package/2006/relationships"><Relationship Id="rId2" Type="http://schemas.openxmlformats.org/officeDocument/2006/relationships/image" Target="../media/image8.png" /><Relationship Id="rId1" Type="http://schemas.openxmlformats.org/officeDocument/2006/relationships/slideLayout" Target="../slideLayouts/slideLayout7.xml" /></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3.xml" /><Relationship Id="rId2" Type="http://schemas.openxmlformats.org/officeDocument/2006/relationships/diagramData" Target="../diagrams/data3.xml" /><Relationship Id="rId1" Type="http://schemas.openxmlformats.org/officeDocument/2006/relationships/slideLayout" Target="../slideLayouts/slideLayout2.xml" /><Relationship Id="rId6" Type="http://schemas.microsoft.com/office/2007/relationships/diagramDrawing" Target="../diagrams/drawing3.xml" /><Relationship Id="rId5" Type="http://schemas.openxmlformats.org/officeDocument/2006/relationships/diagramColors" Target="../diagrams/colors3.xml" /><Relationship Id="rId4" Type="http://schemas.openxmlformats.org/officeDocument/2006/relationships/diagramQuickStyle" Target="../diagrams/quickStyle3.xml" /></Relationships>
</file>

<file path=ppt/slides/_rels/slide7.xml.rels><?xml version="1.0" encoding="UTF-8" standalone="yes"?>
<Relationships xmlns="http://schemas.openxmlformats.org/package/2006/relationships"><Relationship Id="rId8" Type="http://schemas.openxmlformats.org/officeDocument/2006/relationships/image" Target="../media/image10.svg" /><Relationship Id="rId3" Type="http://schemas.openxmlformats.org/officeDocument/2006/relationships/diagramLayout" Target="../diagrams/layout4.xml" /><Relationship Id="rId7" Type="http://schemas.openxmlformats.org/officeDocument/2006/relationships/image" Target="../media/image9.png" /><Relationship Id="rId2" Type="http://schemas.openxmlformats.org/officeDocument/2006/relationships/diagramData" Target="../diagrams/data4.xml" /><Relationship Id="rId1" Type="http://schemas.openxmlformats.org/officeDocument/2006/relationships/slideLayout" Target="../slideLayouts/slideLayout2.xml" /><Relationship Id="rId6" Type="http://schemas.microsoft.com/office/2007/relationships/diagramDrawing" Target="../diagrams/drawing4.xml" /><Relationship Id="rId5" Type="http://schemas.openxmlformats.org/officeDocument/2006/relationships/diagramColors" Target="../diagrams/colors4.xml" /><Relationship Id="rId4" Type="http://schemas.openxmlformats.org/officeDocument/2006/relationships/diagramQuickStyle" Target="../diagrams/quickStyle4.xml" /></Relationships>
</file>

<file path=ppt/slides/_rels/slide8.xml.rels><?xml version="1.0" encoding="UTF-8" standalone="yes"?>
<Relationships xmlns="http://schemas.openxmlformats.org/package/2006/relationships"><Relationship Id="rId8" Type="http://schemas.openxmlformats.org/officeDocument/2006/relationships/diagramLayout" Target="../diagrams/layout6.xml" /><Relationship Id="rId3" Type="http://schemas.openxmlformats.org/officeDocument/2006/relationships/diagramLayout" Target="../diagrams/layout5.xml" /><Relationship Id="rId7" Type="http://schemas.openxmlformats.org/officeDocument/2006/relationships/diagramData" Target="../diagrams/data6.xml" /><Relationship Id="rId2" Type="http://schemas.openxmlformats.org/officeDocument/2006/relationships/diagramData" Target="../diagrams/data5.xml" /><Relationship Id="rId1" Type="http://schemas.openxmlformats.org/officeDocument/2006/relationships/slideLayout" Target="../slideLayouts/slideLayout2.xml" /><Relationship Id="rId6" Type="http://schemas.microsoft.com/office/2007/relationships/diagramDrawing" Target="../diagrams/drawing5.xml" /><Relationship Id="rId11" Type="http://schemas.microsoft.com/office/2007/relationships/diagramDrawing" Target="../diagrams/drawing6.xml" /><Relationship Id="rId5" Type="http://schemas.openxmlformats.org/officeDocument/2006/relationships/diagramColors" Target="../diagrams/colors5.xml" /><Relationship Id="rId10" Type="http://schemas.openxmlformats.org/officeDocument/2006/relationships/diagramColors" Target="../diagrams/colors6.xml" /><Relationship Id="rId4" Type="http://schemas.openxmlformats.org/officeDocument/2006/relationships/diagramQuickStyle" Target="../diagrams/quickStyle5.xml" /><Relationship Id="rId9" Type="http://schemas.openxmlformats.org/officeDocument/2006/relationships/diagramQuickStyle" Target="../diagrams/quickStyle6.xml" /></Relationships>
</file>

<file path=ppt/slides/_rels/slide9.xml.rels><?xml version="1.0" encoding="UTF-8" standalone="yes"?>
<Relationships xmlns="http://schemas.openxmlformats.org/package/2006/relationships"><Relationship Id="rId3" Type="http://schemas.openxmlformats.org/officeDocument/2006/relationships/image" Target="../media/image11.jpeg" /><Relationship Id="rId2" Type="http://schemas.openxmlformats.org/officeDocument/2006/relationships/image" Target="../media/image1.jpeg" /><Relationship Id="rId1" Type="http://schemas.openxmlformats.org/officeDocument/2006/relationships/slideLayout" Target="../slideLayouts/slideLayout2.xml" /><Relationship Id="rId4" Type="http://schemas.openxmlformats.org/officeDocument/2006/relationships/image" Target="../media/image12.pn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65529" y="3193150"/>
            <a:ext cx="10673508" cy="1240315"/>
          </a:xfrm>
        </p:spPr>
        <p:txBody>
          <a:bodyPr>
            <a:normAutofit fontScale="90000"/>
          </a:bodyPr>
          <a:lstStyle/>
          <a:p>
            <a:r>
              <a:rPr lang="en-US" u="sng">
                <a:latin typeface="Bookman Old Style"/>
                <a:cs typeface="Calibri Light"/>
              </a:rPr>
              <a:t>PERFORMANCE Monitoring</a:t>
            </a:r>
            <a:br>
              <a:rPr lang="en-US" u="sng">
                <a:latin typeface="Bookman Old Style"/>
                <a:cs typeface="Calibri Light"/>
              </a:rPr>
            </a:br>
            <a:r>
              <a:rPr lang="en-US" u="sng">
                <a:latin typeface="Bookman Old Style"/>
                <a:cs typeface="Calibri Light"/>
              </a:rPr>
              <a:t>SYSTEM</a:t>
            </a:r>
            <a:endParaRPr lang="en-US" u="sng">
              <a:latin typeface="Bookman Old Style"/>
            </a:endParaRPr>
          </a:p>
        </p:txBody>
      </p:sp>
      <p:sp>
        <p:nvSpPr>
          <p:cNvPr id="3" name="Subtitle 2"/>
          <p:cNvSpPr>
            <a:spLocks noGrp="1"/>
          </p:cNvSpPr>
          <p:nvPr>
            <p:ph type="subTitle" idx="1"/>
          </p:nvPr>
        </p:nvSpPr>
        <p:spPr>
          <a:xfrm>
            <a:off x="386019" y="4359839"/>
            <a:ext cx="11302887" cy="2419460"/>
          </a:xfrm>
        </p:spPr>
        <p:txBody>
          <a:bodyPr vert="horz" lIns="91440" tIns="45720" rIns="91440" bIns="45720" rtlCol="0" anchor="b">
            <a:noAutofit/>
          </a:bodyPr>
          <a:lstStyle/>
          <a:p>
            <a:pPr algn="ctr"/>
            <a:r>
              <a:rPr lang="en-US" i="1">
                <a:latin typeface="Century Schoolbook"/>
                <a:cs typeface="Calibri"/>
              </a:rPr>
              <a:t>PRESENTED BY :</a:t>
            </a:r>
            <a:endParaRPr lang="en-US">
              <a:cs typeface="Calibri"/>
            </a:endParaRPr>
          </a:p>
          <a:p>
            <a:pPr marL="342900" indent="-342900" algn="ctr">
              <a:buFont typeface="Wingdings"/>
              <a:buChar char="v"/>
            </a:pPr>
            <a:r>
              <a:rPr lang="en-US" i="1">
                <a:latin typeface="Century Schoolbook"/>
                <a:cs typeface="Calibri"/>
              </a:rPr>
              <a:t>ADNAN ASHRAF                                                18205135050</a:t>
            </a:r>
          </a:p>
          <a:p>
            <a:pPr marL="342900" indent="-342900" algn="ctr">
              <a:buFont typeface="Wingdings"/>
              <a:buChar char="v"/>
            </a:pPr>
            <a:r>
              <a:rPr lang="en-US" i="1">
                <a:latin typeface="Century Schoolbook"/>
                <a:cs typeface="Calibri"/>
              </a:rPr>
              <a:t>FARIA FARHEEN                                               18205135086</a:t>
            </a:r>
          </a:p>
          <a:p>
            <a:pPr marL="342900" indent="-342900" algn="ctr">
              <a:buClr>
                <a:srgbClr val="FFFFFF"/>
              </a:buClr>
              <a:buFont typeface="Wingdings"/>
              <a:buChar char="v"/>
            </a:pPr>
            <a:r>
              <a:rPr lang="en-US" i="1">
                <a:latin typeface="Century Schoolbook"/>
                <a:cs typeface="Calibri"/>
              </a:rPr>
              <a:t>SYED DAWAR                                                     18205135094</a:t>
            </a:r>
          </a:p>
          <a:p>
            <a:pPr algn="ctr"/>
            <a:r>
              <a:rPr lang="en-US" i="1">
                <a:latin typeface="Century Schoolbook"/>
                <a:cs typeface="Calibri"/>
              </a:rPr>
              <a:t>PROJECT GUIDE :</a:t>
            </a:r>
          </a:p>
          <a:p>
            <a:pPr algn="ctr"/>
            <a:r>
              <a:rPr lang="en-US" i="1">
                <a:latin typeface="Century Schoolbook"/>
                <a:cs typeface="Calibri"/>
              </a:rPr>
              <a:t>MRS. Yasmeen </a:t>
            </a:r>
            <a:r>
              <a:rPr lang="en-US" i="1" err="1">
                <a:latin typeface="Century Schoolbook"/>
                <a:cs typeface="Calibri"/>
              </a:rPr>
              <a:t>viqar</a:t>
            </a:r>
            <a:r>
              <a:rPr lang="en-US" i="1">
                <a:latin typeface="Century Schoolbook"/>
                <a:cs typeface="Calibri"/>
              </a:rPr>
              <a:t>                                             HOD CSE</a:t>
            </a:r>
            <a:endParaRPr lang="en-US" sz="1400" i="1">
              <a:latin typeface="Century Schoolbook"/>
              <a:cs typeface="Calibri"/>
            </a:endParaRPr>
          </a:p>
        </p:txBody>
      </p:sp>
      <p:pic>
        <p:nvPicPr>
          <p:cNvPr id="4" name="Graphic 4" descr="Graduation cap with solid fill">
            <a:extLst>
              <a:ext uri="{FF2B5EF4-FFF2-40B4-BE49-F238E27FC236}">
                <a16:creationId xmlns:a16="http://schemas.microsoft.com/office/drawing/2014/main" id="{98A9074F-E8BE-AB25-9F44-D567D24E738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388809" y="2519957"/>
            <a:ext cx="914400" cy="914400"/>
          </a:xfrm>
          <a:prstGeom prst="rect">
            <a:avLst/>
          </a:prstGeom>
        </p:spPr>
      </p:pic>
      <p:sp>
        <p:nvSpPr>
          <p:cNvPr id="5" name="TextBox 4">
            <a:extLst>
              <a:ext uri="{FF2B5EF4-FFF2-40B4-BE49-F238E27FC236}">
                <a16:creationId xmlns:a16="http://schemas.microsoft.com/office/drawing/2014/main" id="{4B0A48B4-54C7-D626-6574-821E61C52EE9}"/>
              </a:ext>
            </a:extLst>
          </p:cNvPr>
          <p:cNvSpPr txBox="1"/>
          <p:nvPr/>
        </p:nvSpPr>
        <p:spPr>
          <a:xfrm>
            <a:off x="365991" y="1503"/>
            <a:ext cx="11466655"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000" b="1">
                <a:latin typeface="Angsana New"/>
                <a:cs typeface="Calibri"/>
              </a:rPr>
              <a:t>SSM COLLEGE OF ENGINEERING </a:t>
            </a:r>
            <a:endParaRPr lang="en-US" b="1">
              <a:latin typeface="Angsana New"/>
              <a:cs typeface="Angsana New"/>
            </a:endParaRPr>
          </a:p>
          <a:p>
            <a:pPr algn="ctr"/>
            <a:r>
              <a:rPr lang="en-US" sz="4000" b="1">
                <a:latin typeface="Angsana New"/>
                <a:cs typeface="Calibri"/>
              </a:rPr>
              <a:t>DEPARTMENT OF COMPUTER SCIENCE ENGINEERNG</a:t>
            </a:r>
          </a:p>
        </p:txBody>
      </p:sp>
      <p:pic>
        <p:nvPicPr>
          <p:cNvPr id="6" name="Picture 6">
            <a:extLst>
              <a:ext uri="{FF2B5EF4-FFF2-40B4-BE49-F238E27FC236}">
                <a16:creationId xmlns:a16="http://schemas.microsoft.com/office/drawing/2014/main" id="{0B251AF5-8103-0518-7C62-A6D19425ECBA}"/>
              </a:ext>
            </a:extLst>
          </p:cNvPr>
          <p:cNvPicPr>
            <a:picLocks noChangeAspect="1"/>
          </p:cNvPicPr>
          <p:nvPr/>
        </p:nvPicPr>
        <p:blipFill rotWithShape="1">
          <a:blip r:embed="rId4"/>
          <a:srcRect l="24403" t="40909" r="36605" b="11364"/>
          <a:stretch/>
        </p:blipFill>
        <p:spPr>
          <a:xfrm>
            <a:off x="5124238" y="1219461"/>
            <a:ext cx="1833783" cy="167501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5265936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D44F1-6641-78AE-7312-35E627E3BD38}"/>
              </a:ext>
            </a:extLst>
          </p:cNvPr>
          <p:cNvSpPr>
            <a:spLocks noGrp="1"/>
          </p:cNvSpPr>
          <p:nvPr>
            <p:ph type="title"/>
          </p:nvPr>
        </p:nvSpPr>
        <p:spPr>
          <a:xfrm>
            <a:off x="398671" y="90557"/>
            <a:ext cx="2986295" cy="782615"/>
          </a:xfrm>
        </p:spPr>
        <p:txBody>
          <a:bodyPr/>
          <a:lstStyle/>
          <a:p>
            <a:r>
              <a:rPr lang="en-US" u="sng">
                <a:latin typeface="Century Gothic"/>
                <a:cs typeface="Calibri Light"/>
              </a:rPr>
              <a:t>MODULES:</a:t>
            </a:r>
            <a:endParaRPr lang="en-US" u="sng">
              <a:latin typeface="Century Gothic"/>
            </a:endParaRPr>
          </a:p>
        </p:txBody>
      </p:sp>
      <p:sp>
        <p:nvSpPr>
          <p:cNvPr id="14" name="Oval 13">
            <a:extLst>
              <a:ext uri="{FF2B5EF4-FFF2-40B4-BE49-F238E27FC236}">
                <a16:creationId xmlns:a16="http://schemas.microsoft.com/office/drawing/2014/main" id="{24C8DFFF-89FB-56C4-B9CF-4CAC89249A07}"/>
              </a:ext>
            </a:extLst>
          </p:cNvPr>
          <p:cNvSpPr/>
          <p:nvPr/>
        </p:nvSpPr>
        <p:spPr>
          <a:xfrm>
            <a:off x="743778" y="1710083"/>
            <a:ext cx="1071216" cy="1027043"/>
          </a:xfrm>
          <a:prstGeom prst="ellipse">
            <a:avLst/>
          </a:prstGeom>
          <a:noFill/>
          <a:ln>
            <a:solidFill>
              <a:srgbClr val="0061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Graphic 15" descr="User with solid fill">
            <a:extLst>
              <a:ext uri="{FF2B5EF4-FFF2-40B4-BE49-F238E27FC236}">
                <a16:creationId xmlns:a16="http://schemas.microsoft.com/office/drawing/2014/main" id="{975401B9-D225-95B4-B5C3-E2B0471D032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46539" y="3269974"/>
            <a:ext cx="914400" cy="914400"/>
          </a:xfrm>
          <a:prstGeom prst="rect">
            <a:avLst/>
          </a:prstGeom>
        </p:spPr>
      </p:pic>
      <p:sp>
        <p:nvSpPr>
          <p:cNvPr id="16" name="TextBox 15">
            <a:extLst>
              <a:ext uri="{FF2B5EF4-FFF2-40B4-BE49-F238E27FC236}">
                <a16:creationId xmlns:a16="http://schemas.microsoft.com/office/drawing/2014/main" id="{D82317D6-9FA7-BA29-800E-DD693E8122FA}"/>
              </a:ext>
            </a:extLst>
          </p:cNvPr>
          <p:cNvSpPr txBox="1"/>
          <p:nvPr/>
        </p:nvSpPr>
        <p:spPr>
          <a:xfrm>
            <a:off x="999298" y="1893817"/>
            <a:ext cx="810592"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3600" b="1">
                <a:solidFill>
                  <a:schemeClr val="accent6"/>
                </a:solidFill>
                <a:latin typeface="Century Schoolbook"/>
                <a:cs typeface="Calibri"/>
              </a:rPr>
              <a:t>H</a:t>
            </a:r>
          </a:p>
        </p:txBody>
      </p:sp>
      <p:sp>
        <p:nvSpPr>
          <p:cNvPr id="17" name="TextBox 16">
            <a:extLst>
              <a:ext uri="{FF2B5EF4-FFF2-40B4-BE49-F238E27FC236}">
                <a16:creationId xmlns:a16="http://schemas.microsoft.com/office/drawing/2014/main" id="{2351CB8C-BEDC-1B3E-ABF9-1290DC1DCEBA}"/>
              </a:ext>
            </a:extLst>
          </p:cNvPr>
          <p:cNvSpPr txBox="1"/>
          <p:nvPr/>
        </p:nvSpPr>
        <p:spPr>
          <a:xfrm>
            <a:off x="601042" y="4112867"/>
            <a:ext cx="1241287"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a:cs typeface="Calibri"/>
              </a:rPr>
              <a:t>HOD</a:t>
            </a:r>
          </a:p>
        </p:txBody>
      </p:sp>
      <p:sp>
        <p:nvSpPr>
          <p:cNvPr id="18" name="Rectangle: Rounded Corners 17">
            <a:extLst>
              <a:ext uri="{FF2B5EF4-FFF2-40B4-BE49-F238E27FC236}">
                <a16:creationId xmlns:a16="http://schemas.microsoft.com/office/drawing/2014/main" id="{B1E35EB0-395D-2743-9205-0F5FDF40B80E}"/>
              </a:ext>
            </a:extLst>
          </p:cNvPr>
          <p:cNvSpPr/>
          <p:nvPr/>
        </p:nvSpPr>
        <p:spPr>
          <a:xfrm>
            <a:off x="94284" y="1193109"/>
            <a:ext cx="1954694" cy="3555999"/>
          </a:xfrm>
          <a:prstGeom prst="roundRect">
            <a:avLst/>
          </a:prstGeom>
          <a:noFill/>
          <a:ln w="57150">
            <a:solidFill>
              <a:srgbClr val="0061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Rounded Corners 20">
            <a:extLst>
              <a:ext uri="{FF2B5EF4-FFF2-40B4-BE49-F238E27FC236}">
                <a16:creationId xmlns:a16="http://schemas.microsoft.com/office/drawing/2014/main" id="{D825B6D0-126A-CDB2-E77F-E726AB9AAE05}"/>
              </a:ext>
            </a:extLst>
          </p:cNvPr>
          <p:cNvSpPr/>
          <p:nvPr/>
        </p:nvSpPr>
        <p:spPr>
          <a:xfrm>
            <a:off x="248893" y="1292500"/>
            <a:ext cx="1954694" cy="3511825"/>
          </a:xfrm>
          <a:prstGeom prst="roundRect">
            <a:avLst/>
          </a:prstGeom>
          <a:noFill/>
          <a:ln w="57150">
            <a:solidFill>
              <a:srgbClr val="0061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39E71374-857B-E9F1-A61E-B368D0547047}"/>
              </a:ext>
            </a:extLst>
          </p:cNvPr>
          <p:cNvSpPr txBox="1"/>
          <p:nvPr/>
        </p:nvSpPr>
        <p:spPr>
          <a:xfrm>
            <a:off x="3307385" y="1893817"/>
            <a:ext cx="810592"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3600" b="1">
                <a:solidFill>
                  <a:schemeClr val="accent6"/>
                </a:solidFill>
                <a:latin typeface="Century Schoolbook"/>
                <a:cs typeface="Calibri"/>
              </a:rPr>
              <a:t>F</a:t>
            </a:r>
          </a:p>
        </p:txBody>
      </p:sp>
      <p:sp>
        <p:nvSpPr>
          <p:cNvPr id="32" name="TextBox 31">
            <a:extLst>
              <a:ext uri="{FF2B5EF4-FFF2-40B4-BE49-F238E27FC236}">
                <a16:creationId xmlns:a16="http://schemas.microsoft.com/office/drawing/2014/main" id="{19056FCD-AF4B-B70B-EDAE-3DE71CCB3B95}"/>
              </a:ext>
            </a:extLst>
          </p:cNvPr>
          <p:cNvSpPr txBox="1"/>
          <p:nvPr/>
        </p:nvSpPr>
        <p:spPr>
          <a:xfrm>
            <a:off x="8177558" y="1893817"/>
            <a:ext cx="810592"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3600" b="1">
                <a:solidFill>
                  <a:schemeClr val="accent6"/>
                </a:solidFill>
                <a:latin typeface="Century Schoolbook"/>
                <a:cs typeface="Calibri"/>
              </a:rPr>
              <a:t>M</a:t>
            </a:r>
          </a:p>
        </p:txBody>
      </p:sp>
      <p:sp>
        <p:nvSpPr>
          <p:cNvPr id="33" name="TextBox 32">
            <a:extLst>
              <a:ext uri="{FF2B5EF4-FFF2-40B4-BE49-F238E27FC236}">
                <a16:creationId xmlns:a16="http://schemas.microsoft.com/office/drawing/2014/main" id="{A5D6C25D-47C6-855F-2379-31827E28A9DD}"/>
              </a:ext>
            </a:extLst>
          </p:cNvPr>
          <p:cNvSpPr txBox="1"/>
          <p:nvPr/>
        </p:nvSpPr>
        <p:spPr>
          <a:xfrm>
            <a:off x="10728602" y="1893816"/>
            <a:ext cx="810592"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3600" b="1">
                <a:solidFill>
                  <a:schemeClr val="accent6"/>
                </a:solidFill>
                <a:latin typeface="Century Schoolbook"/>
                <a:cs typeface="Calibri"/>
              </a:rPr>
              <a:t>S</a:t>
            </a:r>
          </a:p>
        </p:txBody>
      </p:sp>
      <p:pic>
        <p:nvPicPr>
          <p:cNvPr id="34" name="Graphic 34" descr="Teacher with solid fill">
            <a:extLst>
              <a:ext uri="{FF2B5EF4-FFF2-40B4-BE49-F238E27FC236}">
                <a16:creationId xmlns:a16="http://schemas.microsoft.com/office/drawing/2014/main" id="{FC95DB7C-6F2E-7A92-287B-4D9A721F7C3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043583" y="3269974"/>
            <a:ext cx="1035878" cy="1057965"/>
          </a:xfrm>
          <a:prstGeom prst="rect">
            <a:avLst/>
          </a:prstGeom>
        </p:spPr>
      </p:pic>
      <p:sp>
        <p:nvSpPr>
          <p:cNvPr id="35" name="TextBox 34">
            <a:extLst>
              <a:ext uri="{FF2B5EF4-FFF2-40B4-BE49-F238E27FC236}">
                <a16:creationId xmlns:a16="http://schemas.microsoft.com/office/drawing/2014/main" id="{F5709DDB-DCB2-ABA4-E88B-7BF5F7D460DA}"/>
              </a:ext>
            </a:extLst>
          </p:cNvPr>
          <p:cNvSpPr txBox="1"/>
          <p:nvPr/>
        </p:nvSpPr>
        <p:spPr>
          <a:xfrm>
            <a:off x="2887042" y="4046606"/>
            <a:ext cx="1451113"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800">
                <a:cs typeface="Calibri"/>
              </a:rPr>
              <a:t>FACULTY</a:t>
            </a:r>
          </a:p>
        </p:txBody>
      </p:sp>
      <p:sp>
        <p:nvSpPr>
          <p:cNvPr id="36" name="Oval 35">
            <a:extLst>
              <a:ext uri="{FF2B5EF4-FFF2-40B4-BE49-F238E27FC236}">
                <a16:creationId xmlns:a16="http://schemas.microsoft.com/office/drawing/2014/main" id="{FF58C185-5C37-66E1-61C3-1E90FE1D7387}"/>
              </a:ext>
            </a:extLst>
          </p:cNvPr>
          <p:cNvSpPr/>
          <p:nvPr/>
        </p:nvSpPr>
        <p:spPr>
          <a:xfrm>
            <a:off x="763794" y="5352360"/>
            <a:ext cx="916608" cy="916608"/>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2800" b="1">
                <a:solidFill>
                  <a:schemeClr val="bg1">
                    <a:lumMod val="95000"/>
                    <a:lumOff val="5000"/>
                  </a:schemeClr>
                </a:solidFill>
                <a:cs typeface="Calibri"/>
              </a:rPr>
              <a:t>1</a:t>
            </a:r>
            <a:endParaRPr lang="en-US" sz="2800" b="1">
              <a:solidFill>
                <a:schemeClr val="bg1">
                  <a:lumMod val="95000"/>
                  <a:lumOff val="5000"/>
                </a:schemeClr>
              </a:solidFill>
            </a:endParaRPr>
          </a:p>
        </p:txBody>
      </p:sp>
      <p:sp>
        <p:nvSpPr>
          <p:cNvPr id="37" name="Oval 36">
            <a:extLst>
              <a:ext uri="{FF2B5EF4-FFF2-40B4-BE49-F238E27FC236}">
                <a16:creationId xmlns:a16="http://schemas.microsoft.com/office/drawing/2014/main" id="{57426C9D-47E9-7AEA-5F5F-258922F0BD6E}"/>
              </a:ext>
            </a:extLst>
          </p:cNvPr>
          <p:cNvSpPr/>
          <p:nvPr/>
        </p:nvSpPr>
        <p:spPr>
          <a:xfrm>
            <a:off x="3127098" y="5352360"/>
            <a:ext cx="916608" cy="916608"/>
          </a:xfrm>
          <a:prstGeom prst="ellipse">
            <a:avLst/>
          </a:prstGeom>
        </p:spPr>
        <p:style>
          <a:lnRef idx="0">
            <a:schemeClr val="accent6"/>
          </a:lnRef>
          <a:fillRef idx="3">
            <a:schemeClr val="accent6"/>
          </a:fillRef>
          <a:effectRef idx="3">
            <a:schemeClr val="accent6"/>
          </a:effectRef>
          <a:fontRef idx="minor">
            <a:schemeClr val="lt1"/>
          </a:fontRef>
        </p:style>
        <p:txBody>
          <a:bodyPr lIns="91440" tIns="45720" rIns="91440" bIns="45720" rtlCol="0" anchor="ctr"/>
          <a:lstStyle/>
          <a:p>
            <a:pPr algn="ctr"/>
            <a:r>
              <a:rPr lang="en-US" sz="2800" b="1">
                <a:solidFill>
                  <a:schemeClr val="bg1">
                    <a:lumMod val="95000"/>
                    <a:lumOff val="5000"/>
                  </a:schemeClr>
                </a:solidFill>
                <a:cs typeface="Calibri"/>
              </a:rPr>
              <a:t>2</a:t>
            </a:r>
          </a:p>
        </p:txBody>
      </p:sp>
      <p:sp>
        <p:nvSpPr>
          <p:cNvPr id="38" name="Oval 37">
            <a:extLst>
              <a:ext uri="{FF2B5EF4-FFF2-40B4-BE49-F238E27FC236}">
                <a16:creationId xmlns:a16="http://schemas.microsoft.com/office/drawing/2014/main" id="{86A4A340-C754-9EF3-CAAA-52C47399C642}"/>
              </a:ext>
            </a:extLst>
          </p:cNvPr>
          <p:cNvSpPr/>
          <p:nvPr/>
        </p:nvSpPr>
        <p:spPr>
          <a:xfrm>
            <a:off x="8052490" y="5352360"/>
            <a:ext cx="916608" cy="916608"/>
          </a:xfrm>
          <a:prstGeom prst="ellipse">
            <a:avLst/>
          </a:prstGeom>
        </p:spPr>
        <p:style>
          <a:lnRef idx="0">
            <a:schemeClr val="accent6"/>
          </a:lnRef>
          <a:fillRef idx="3">
            <a:schemeClr val="accent6"/>
          </a:fillRef>
          <a:effectRef idx="3">
            <a:schemeClr val="accent6"/>
          </a:effectRef>
          <a:fontRef idx="minor">
            <a:schemeClr val="lt1"/>
          </a:fontRef>
        </p:style>
        <p:txBody>
          <a:bodyPr lIns="91440" tIns="45720" rIns="91440" bIns="45720" rtlCol="0" anchor="ctr"/>
          <a:lstStyle/>
          <a:p>
            <a:pPr algn="ctr"/>
            <a:r>
              <a:rPr lang="en-US" sz="2800" b="1">
                <a:solidFill>
                  <a:schemeClr val="bg1">
                    <a:lumMod val="95000"/>
                    <a:lumOff val="5000"/>
                  </a:schemeClr>
                </a:solidFill>
                <a:cs typeface="Calibri"/>
              </a:rPr>
              <a:t>4</a:t>
            </a:r>
          </a:p>
        </p:txBody>
      </p:sp>
      <p:sp>
        <p:nvSpPr>
          <p:cNvPr id="39" name="Oval 38">
            <a:extLst>
              <a:ext uri="{FF2B5EF4-FFF2-40B4-BE49-F238E27FC236}">
                <a16:creationId xmlns:a16="http://schemas.microsoft.com/office/drawing/2014/main" id="{FF7A838D-3D56-68D2-2F17-C70FF2D163A6}"/>
              </a:ext>
            </a:extLst>
          </p:cNvPr>
          <p:cNvSpPr/>
          <p:nvPr/>
        </p:nvSpPr>
        <p:spPr>
          <a:xfrm>
            <a:off x="5578751" y="5352360"/>
            <a:ext cx="916608" cy="916608"/>
          </a:xfrm>
          <a:prstGeom prst="ellipse">
            <a:avLst/>
          </a:prstGeom>
        </p:spPr>
        <p:style>
          <a:lnRef idx="0">
            <a:schemeClr val="accent6"/>
          </a:lnRef>
          <a:fillRef idx="3">
            <a:schemeClr val="accent6"/>
          </a:fillRef>
          <a:effectRef idx="3">
            <a:schemeClr val="accent6"/>
          </a:effectRef>
          <a:fontRef idx="minor">
            <a:schemeClr val="lt1"/>
          </a:fontRef>
        </p:style>
        <p:txBody>
          <a:bodyPr lIns="91440" tIns="45720" rIns="91440" bIns="45720" rtlCol="0" anchor="ctr"/>
          <a:lstStyle/>
          <a:p>
            <a:pPr algn="ctr"/>
            <a:r>
              <a:rPr lang="en-US" sz="2800" b="1">
                <a:solidFill>
                  <a:schemeClr val="bg1">
                    <a:lumMod val="95000"/>
                    <a:lumOff val="5000"/>
                  </a:schemeClr>
                </a:solidFill>
                <a:cs typeface="Calibri"/>
              </a:rPr>
              <a:t>3</a:t>
            </a:r>
          </a:p>
        </p:txBody>
      </p:sp>
      <p:pic>
        <p:nvPicPr>
          <p:cNvPr id="42" name="Graphic 42" descr="Cheers with solid fill">
            <a:extLst>
              <a:ext uri="{FF2B5EF4-FFF2-40B4-BE49-F238E27FC236}">
                <a16:creationId xmlns:a16="http://schemas.microsoft.com/office/drawing/2014/main" id="{67FED6DB-7E96-0D15-BAA2-2785343A74D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101497" y="3347278"/>
            <a:ext cx="837096" cy="837096"/>
          </a:xfrm>
          <a:prstGeom prst="rect">
            <a:avLst/>
          </a:prstGeom>
        </p:spPr>
      </p:pic>
      <p:sp>
        <p:nvSpPr>
          <p:cNvPr id="43" name="TextBox 42">
            <a:extLst>
              <a:ext uri="{FF2B5EF4-FFF2-40B4-BE49-F238E27FC236}">
                <a16:creationId xmlns:a16="http://schemas.microsoft.com/office/drawing/2014/main" id="{7FD50441-85FB-CD3B-3334-E5BFDAA50FFF}"/>
              </a:ext>
            </a:extLst>
          </p:cNvPr>
          <p:cNvSpPr txBox="1"/>
          <p:nvPr/>
        </p:nvSpPr>
        <p:spPr>
          <a:xfrm>
            <a:off x="7724085" y="4112867"/>
            <a:ext cx="1594678"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800">
                <a:cs typeface="Calibri"/>
              </a:rPr>
              <a:t>MENTOR</a:t>
            </a:r>
          </a:p>
        </p:txBody>
      </p:sp>
      <p:pic>
        <p:nvPicPr>
          <p:cNvPr id="44" name="Graphic 44" descr="Graduation cap with solid fill">
            <a:extLst>
              <a:ext uri="{FF2B5EF4-FFF2-40B4-BE49-F238E27FC236}">
                <a16:creationId xmlns:a16="http://schemas.microsoft.com/office/drawing/2014/main" id="{04CA2A80-2CD9-AA05-063F-AB43E2AECFC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608365" y="3269974"/>
            <a:ext cx="837096" cy="837096"/>
          </a:xfrm>
          <a:prstGeom prst="rect">
            <a:avLst/>
          </a:prstGeom>
        </p:spPr>
      </p:pic>
      <p:sp>
        <p:nvSpPr>
          <p:cNvPr id="45" name="TextBox 44">
            <a:extLst>
              <a:ext uri="{FF2B5EF4-FFF2-40B4-BE49-F238E27FC236}">
                <a16:creationId xmlns:a16="http://schemas.microsoft.com/office/drawing/2014/main" id="{091F4813-F24B-DD24-705A-99FC66975063}"/>
              </a:ext>
            </a:extLst>
          </p:cNvPr>
          <p:cNvSpPr txBox="1"/>
          <p:nvPr/>
        </p:nvSpPr>
        <p:spPr>
          <a:xfrm>
            <a:off x="10219910" y="4046606"/>
            <a:ext cx="1594678"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800">
                <a:cs typeface="Calibri"/>
              </a:rPr>
              <a:t>STUDENT</a:t>
            </a:r>
          </a:p>
        </p:txBody>
      </p:sp>
      <p:sp>
        <p:nvSpPr>
          <p:cNvPr id="40" name="Rectangle: Rounded Corners 39">
            <a:extLst>
              <a:ext uri="{FF2B5EF4-FFF2-40B4-BE49-F238E27FC236}">
                <a16:creationId xmlns:a16="http://schemas.microsoft.com/office/drawing/2014/main" id="{C4E80806-637F-3934-2BE0-1748D25206AD}"/>
              </a:ext>
            </a:extLst>
          </p:cNvPr>
          <p:cNvSpPr/>
          <p:nvPr/>
        </p:nvSpPr>
        <p:spPr>
          <a:xfrm>
            <a:off x="2667415" y="1292500"/>
            <a:ext cx="1954694" cy="3511825"/>
          </a:xfrm>
          <a:prstGeom prst="roundRect">
            <a:avLst/>
          </a:prstGeom>
          <a:noFill/>
          <a:ln w="57150">
            <a:solidFill>
              <a:srgbClr val="0061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Rounded Corners 40">
            <a:extLst>
              <a:ext uri="{FF2B5EF4-FFF2-40B4-BE49-F238E27FC236}">
                <a16:creationId xmlns:a16="http://schemas.microsoft.com/office/drawing/2014/main" id="{2B166654-A169-7C8A-F111-27A8987975E4}"/>
              </a:ext>
            </a:extLst>
          </p:cNvPr>
          <p:cNvSpPr/>
          <p:nvPr/>
        </p:nvSpPr>
        <p:spPr>
          <a:xfrm>
            <a:off x="2512806" y="1193109"/>
            <a:ext cx="1954694" cy="3555999"/>
          </a:xfrm>
          <a:prstGeom prst="roundRect">
            <a:avLst/>
          </a:prstGeom>
          <a:noFill/>
          <a:ln w="57150">
            <a:solidFill>
              <a:srgbClr val="0061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325FB55E-9A9A-9B78-1E32-8231F6009661}"/>
              </a:ext>
            </a:extLst>
          </p:cNvPr>
          <p:cNvSpPr/>
          <p:nvPr/>
        </p:nvSpPr>
        <p:spPr>
          <a:xfrm>
            <a:off x="3051865" y="1710083"/>
            <a:ext cx="1071216" cy="1027043"/>
          </a:xfrm>
          <a:prstGeom prst="ellipse">
            <a:avLst/>
          </a:prstGeom>
          <a:noFill/>
          <a:ln>
            <a:solidFill>
              <a:srgbClr val="0061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Rounded Corners 46">
            <a:extLst>
              <a:ext uri="{FF2B5EF4-FFF2-40B4-BE49-F238E27FC236}">
                <a16:creationId xmlns:a16="http://schemas.microsoft.com/office/drawing/2014/main" id="{13100945-F171-EDC0-4CAC-19C68071F6C2}"/>
              </a:ext>
            </a:extLst>
          </p:cNvPr>
          <p:cNvSpPr/>
          <p:nvPr/>
        </p:nvSpPr>
        <p:spPr>
          <a:xfrm>
            <a:off x="4931327" y="1270412"/>
            <a:ext cx="1954694" cy="3555999"/>
          </a:xfrm>
          <a:prstGeom prst="roundRect">
            <a:avLst/>
          </a:prstGeom>
          <a:noFill/>
          <a:ln w="57150">
            <a:solidFill>
              <a:srgbClr val="0061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Rounded Corners 47">
            <a:extLst>
              <a:ext uri="{FF2B5EF4-FFF2-40B4-BE49-F238E27FC236}">
                <a16:creationId xmlns:a16="http://schemas.microsoft.com/office/drawing/2014/main" id="{9A0B1AF1-4762-4429-7FB4-1760D1D70CC9}"/>
              </a:ext>
            </a:extLst>
          </p:cNvPr>
          <p:cNvSpPr/>
          <p:nvPr/>
        </p:nvSpPr>
        <p:spPr>
          <a:xfrm>
            <a:off x="5119066" y="1193109"/>
            <a:ext cx="1954694" cy="3555999"/>
          </a:xfrm>
          <a:prstGeom prst="roundRect">
            <a:avLst/>
          </a:prstGeom>
          <a:noFill/>
          <a:ln w="57150">
            <a:solidFill>
              <a:srgbClr val="0061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Rounded Corners 48">
            <a:extLst>
              <a:ext uri="{FF2B5EF4-FFF2-40B4-BE49-F238E27FC236}">
                <a16:creationId xmlns:a16="http://schemas.microsoft.com/office/drawing/2014/main" id="{A10CEA7D-6DF6-1386-3232-CA6B973EB305}"/>
              </a:ext>
            </a:extLst>
          </p:cNvPr>
          <p:cNvSpPr/>
          <p:nvPr/>
        </p:nvSpPr>
        <p:spPr>
          <a:xfrm>
            <a:off x="7471327" y="1270413"/>
            <a:ext cx="1954694" cy="3555999"/>
          </a:xfrm>
          <a:prstGeom prst="roundRect">
            <a:avLst/>
          </a:prstGeom>
          <a:noFill/>
          <a:ln w="57150">
            <a:solidFill>
              <a:srgbClr val="0061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Rounded Corners 49">
            <a:extLst>
              <a:ext uri="{FF2B5EF4-FFF2-40B4-BE49-F238E27FC236}">
                <a16:creationId xmlns:a16="http://schemas.microsoft.com/office/drawing/2014/main" id="{3BFCC317-4400-F52A-2945-76F5CEC32A72}"/>
              </a:ext>
            </a:extLst>
          </p:cNvPr>
          <p:cNvSpPr/>
          <p:nvPr/>
        </p:nvSpPr>
        <p:spPr>
          <a:xfrm>
            <a:off x="7614892" y="1182065"/>
            <a:ext cx="1954694" cy="3555999"/>
          </a:xfrm>
          <a:prstGeom prst="roundRect">
            <a:avLst/>
          </a:prstGeom>
          <a:noFill/>
          <a:ln w="57150">
            <a:solidFill>
              <a:srgbClr val="0061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Rounded Corners 50">
            <a:extLst>
              <a:ext uri="{FF2B5EF4-FFF2-40B4-BE49-F238E27FC236}">
                <a16:creationId xmlns:a16="http://schemas.microsoft.com/office/drawing/2014/main" id="{318CA69F-1503-864C-F6C4-4740068E85A6}"/>
              </a:ext>
            </a:extLst>
          </p:cNvPr>
          <p:cNvSpPr/>
          <p:nvPr/>
        </p:nvSpPr>
        <p:spPr>
          <a:xfrm>
            <a:off x="9967154" y="1193109"/>
            <a:ext cx="1954694" cy="3555999"/>
          </a:xfrm>
          <a:prstGeom prst="roundRect">
            <a:avLst/>
          </a:prstGeom>
          <a:noFill/>
          <a:ln w="57150">
            <a:solidFill>
              <a:srgbClr val="0061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Rounded Corners 51">
            <a:extLst>
              <a:ext uri="{FF2B5EF4-FFF2-40B4-BE49-F238E27FC236}">
                <a16:creationId xmlns:a16="http://schemas.microsoft.com/office/drawing/2014/main" id="{9B48CC8F-12D0-79FC-8663-1A46FD481445}"/>
              </a:ext>
            </a:extLst>
          </p:cNvPr>
          <p:cNvSpPr/>
          <p:nvPr/>
        </p:nvSpPr>
        <p:spPr>
          <a:xfrm>
            <a:off x="10099675" y="1082674"/>
            <a:ext cx="1954694" cy="3555999"/>
          </a:xfrm>
          <a:prstGeom prst="roundRect">
            <a:avLst/>
          </a:prstGeom>
          <a:noFill/>
          <a:ln w="57150">
            <a:solidFill>
              <a:srgbClr val="0061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FB1AAFE7-A24D-2F3F-77AB-D7C306BA573C}"/>
              </a:ext>
            </a:extLst>
          </p:cNvPr>
          <p:cNvSpPr/>
          <p:nvPr/>
        </p:nvSpPr>
        <p:spPr>
          <a:xfrm>
            <a:off x="5503517" y="1710083"/>
            <a:ext cx="1071216" cy="1027043"/>
          </a:xfrm>
          <a:prstGeom prst="ellipse">
            <a:avLst/>
          </a:prstGeom>
          <a:noFill/>
          <a:ln>
            <a:solidFill>
              <a:srgbClr val="0061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CD56D442-F98B-DD22-0650-8D6C3A134105}"/>
              </a:ext>
            </a:extLst>
          </p:cNvPr>
          <p:cNvSpPr/>
          <p:nvPr/>
        </p:nvSpPr>
        <p:spPr>
          <a:xfrm>
            <a:off x="7977256" y="1632778"/>
            <a:ext cx="1071216" cy="1027043"/>
          </a:xfrm>
          <a:prstGeom prst="ellipse">
            <a:avLst/>
          </a:prstGeom>
          <a:noFill/>
          <a:ln>
            <a:solidFill>
              <a:srgbClr val="0061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D8445439-7941-52D2-1CC2-77A53BDF30C1}"/>
              </a:ext>
            </a:extLst>
          </p:cNvPr>
          <p:cNvSpPr/>
          <p:nvPr/>
        </p:nvSpPr>
        <p:spPr>
          <a:xfrm>
            <a:off x="10406821" y="1632778"/>
            <a:ext cx="1071216" cy="1027043"/>
          </a:xfrm>
          <a:prstGeom prst="ellipse">
            <a:avLst/>
          </a:prstGeom>
          <a:noFill/>
          <a:ln>
            <a:solidFill>
              <a:srgbClr val="0061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extBox 55">
            <a:extLst>
              <a:ext uri="{FF2B5EF4-FFF2-40B4-BE49-F238E27FC236}">
                <a16:creationId xmlns:a16="http://schemas.microsoft.com/office/drawing/2014/main" id="{8D49025A-EAA8-5123-918C-16B06564CF9C}"/>
              </a:ext>
            </a:extLst>
          </p:cNvPr>
          <p:cNvSpPr txBox="1"/>
          <p:nvPr/>
        </p:nvSpPr>
        <p:spPr>
          <a:xfrm>
            <a:off x="5759036" y="1893817"/>
            <a:ext cx="810592"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3600" b="1">
                <a:solidFill>
                  <a:schemeClr val="accent6"/>
                </a:solidFill>
                <a:latin typeface="Century Schoolbook"/>
                <a:cs typeface="Calibri"/>
              </a:rPr>
              <a:t>C</a:t>
            </a:r>
          </a:p>
        </p:txBody>
      </p:sp>
      <p:pic>
        <p:nvPicPr>
          <p:cNvPr id="3" name="Graphic 3" descr="Marketing with solid fill">
            <a:extLst>
              <a:ext uri="{FF2B5EF4-FFF2-40B4-BE49-F238E27FC236}">
                <a16:creationId xmlns:a16="http://schemas.microsoft.com/office/drawing/2014/main" id="{061A3EC5-8B12-FBF2-0482-362C2E3ACC6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749234" y="3424582"/>
            <a:ext cx="848140" cy="826054"/>
          </a:xfrm>
          <a:prstGeom prst="rect">
            <a:avLst/>
          </a:prstGeom>
        </p:spPr>
      </p:pic>
      <p:sp>
        <p:nvSpPr>
          <p:cNvPr id="57" name="TextBox 56">
            <a:extLst>
              <a:ext uri="{FF2B5EF4-FFF2-40B4-BE49-F238E27FC236}">
                <a16:creationId xmlns:a16="http://schemas.microsoft.com/office/drawing/2014/main" id="{A1FAC15C-9AD5-78F2-566D-58A54078B900}"/>
              </a:ext>
            </a:extLst>
          </p:cNvPr>
          <p:cNvSpPr txBox="1"/>
          <p:nvPr/>
        </p:nvSpPr>
        <p:spPr>
          <a:xfrm>
            <a:off x="5062608" y="4112867"/>
            <a:ext cx="2124764"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200">
                <a:cs typeface="Calibri"/>
              </a:rPr>
              <a:t>COORDINATOR</a:t>
            </a:r>
          </a:p>
        </p:txBody>
      </p:sp>
      <p:sp>
        <p:nvSpPr>
          <p:cNvPr id="58" name="Oval 57">
            <a:extLst>
              <a:ext uri="{FF2B5EF4-FFF2-40B4-BE49-F238E27FC236}">
                <a16:creationId xmlns:a16="http://schemas.microsoft.com/office/drawing/2014/main" id="{F46C1AD3-F832-2087-2F59-5A4751490BCE}"/>
              </a:ext>
            </a:extLst>
          </p:cNvPr>
          <p:cNvSpPr/>
          <p:nvPr/>
        </p:nvSpPr>
        <p:spPr>
          <a:xfrm>
            <a:off x="10482055" y="5352360"/>
            <a:ext cx="916608" cy="916608"/>
          </a:xfrm>
          <a:prstGeom prst="ellipse">
            <a:avLst/>
          </a:prstGeom>
        </p:spPr>
        <p:style>
          <a:lnRef idx="0">
            <a:schemeClr val="accent6"/>
          </a:lnRef>
          <a:fillRef idx="3">
            <a:schemeClr val="accent6"/>
          </a:fillRef>
          <a:effectRef idx="3">
            <a:schemeClr val="accent6"/>
          </a:effectRef>
          <a:fontRef idx="minor">
            <a:schemeClr val="lt1"/>
          </a:fontRef>
        </p:style>
        <p:txBody>
          <a:bodyPr lIns="91440" tIns="45720" rIns="91440" bIns="45720" rtlCol="0" anchor="ctr"/>
          <a:lstStyle/>
          <a:p>
            <a:pPr algn="ctr"/>
            <a:r>
              <a:rPr lang="en-US" sz="2800" b="1">
                <a:solidFill>
                  <a:schemeClr val="bg1">
                    <a:lumMod val="95000"/>
                    <a:lumOff val="5000"/>
                  </a:schemeClr>
                </a:solidFill>
                <a:cs typeface="Calibri"/>
              </a:rPr>
              <a:t>5</a:t>
            </a:r>
          </a:p>
        </p:txBody>
      </p:sp>
    </p:spTree>
    <p:extLst>
      <p:ext uri="{BB962C8B-B14F-4D97-AF65-F5344CB8AC3E}">
        <p14:creationId xmlns:p14="http://schemas.microsoft.com/office/powerpoint/2010/main" val="21571877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8C7C34-D1AA-602E-1F95-91F2391C3004}"/>
              </a:ext>
            </a:extLst>
          </p:cNvPr>
          <p:cNvSpPr>
            <a:spLocks noGrp="1"/>
          </p:cNvSpPr>
          <p:nvPr>
            <p:ph type="title"/>
          </p:nvPr>
        </p:nvSpPr>
        <p:spPr>
          <a:xfrm>
            <a:off x="266149" y="234122"/>
            <a:ext cx="2643947" cy="705311"/>
          </a:xfrm>
        </p:spPr>
        <p:txBody>
          <a:bodyPr/>
          <a:lstStyle/>
          <a:p>
            <a:r>
              <a:rPr lang="en-US" u="sng">
                <a:latin typeface="Century Gothic"/>
                <a:cs typeface="Calibri Light"/>
              </a:rPr>
              <a:t>FEATURES:</a:t>
            </a:r>
            <a:endParaRPr lang="en-US" u="sng">
              <a:latin typeface="Century Gothic"/>
            </a:endParaRPr>
          </a:p>
        </p:txBody>
      </p:sp>
      <p:graphicFrame>
        <p:nvGraphicFramePr>
          <p:cNvPr id="3" name="Diagram 3">
            <a:extLst>
              <a:ext uri="{FF2B5EF4-FFF2-40B4-BE49-F238E27FC236}">
                <a16:creationId xmlns:a16="http://schemas.microsoft.com/office/drawing/2014/main" id="{8DF48298-6460-0917-AE0B-81B9B38A9887}"/>
              </a:ext>
            </a:extLst>
          </p:cNvPr>
          <p:cNvGraphicFramePr/>
          <p:nvPr>
            <p:extLst>
              <p:ext uri="{D42A27DB-BD31-4B8C-83A1-F6EECF244321}">
                <p14:modId xmlns:p14="http://schemas.microsoft.com/office/powerpoint/2010/main" val="785268392"/>
              </p:ext>
            </p:extLst>
          </p:nvPr>
        </p:nvGraphicFramePr>
        <p:xfrm>
          <a:off x="585305" y="1070113"/>
          <a:ext cx="10966173" cy="555707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974727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F7BD6-7841-29D8-158E-6B814A838EA9}"/>
              </a:ext>
            </a:extLst>
          </p:cNvPr>
          <p:cNvSpPr>
            <a:spLocks noGrp="1"/>
          </p:cNvSpPr>
          <p:nvPr>
            <p:ph type="title"/>
          </p:nvPr>
        </p:nvSpPr>
        <p:spPr>
          <a:xfrm>
            <a:off x="166757" y="46382"/>
            <a:ext cx="9700728" cy="793659"/>
          </a:xfrm>
        </p:spPr>
        <p:txBody>
          <a:bodyPr>
            <a:normAutofit/>
          </a:bodyPr>
          <a:lstStyle/>
          <a:p>
            <a:r>
              <a:rPr lang="en-US" u="sng">
                <a:latin typeface="Century Gothic"/>
              </a:rPr>
              <a:t>FEATURES</a:t>
            </a:r>
            <a:r>
              <a:rPr lang="en-US">
                <a:latin typeface="Century Gothic"/>
              </a:rPr>
              <a:t>: FEATURES OF COORDINATOR:</a:t>
            </a:r>
            <a:endParaRPr lang="en-US">
              <a:cs typeface="Calibri Light"/>
            </a:endParaRPr>
          </a:p>
        </p:txBody>
      </p:sp>
      <p:graphicFrame>
        <p:nvGraphicFramePr>
          <p:cNvPr id="4770" name="Diagram 4770">
            <a:extLst>
              <a:ext uri="{FF2B5EF4-FFF2-40B4-BE49-F238E27FC236}">
                <a16:creationId xmlns:a16="http://schemas.microsoft.com/office/drawing/2014/main" id="{5E929A43-A8FD-0BFB-976A-658E6D48C513}"/>
              </a:ext>
            </a:extLst>
          </p:cNvPr>
          <p:cNvGraphicFramePr/>
          <p:nvPr>
            <p:extLst>
              <p:ext uri="{D42A27DB-BD31-4B8C-83A1-F6EECF244321}">
                <p14:modId xmlns:p14="http://schemas.microsoft.com/office/powerpoint/2010/main" val="2821685434"/>
              </p:ext>
            </p:extLst>
          </p:nvPr>
        </p:nvGraphicFramePr>
        <p:xfrm>
          <a:off x="360948" y="2415094"/>
          <a:ext cx="4616176" cy="433415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6593" name="Diagram 4770">
            <a:extLst>
              <a:ext uri="{FF2B5EF4-FFF2-40B4-BE49-F238E27FC236}">
                <a16:creationId xmlns:a16="http://schemas.microsoft.com/office/drawing/2014/main" id="{0E02E522-72F3-6EE8-3294-91A02987D53E}"/>
              </a:ext>
            </a:extLst>
          </p:cNvPr>
          <p:cNvGraphicFramePr/>
          <p:nvPr>
            <p:extLst>
              <p:ext uri="{D42A27DB-BD31-4B8C-83A1-F6EECF244321}">
                <p14:modId xmlns:p14="http://schemas.microsoft.com/office/powerpoint/2010/main" val="134771159"/>
              </p:ext>
            </p:extLst>
          </p:nvPr>
        </p:nvGraphicFramePr>
        <p:xfrm>
          <a:off x="6059963" y="2695828"/>
          <a:ext cx="5232286" cy="3783148"/>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7302" name="Rectangle: Rounded Corners 7301">
            <a:extLst>
              <a:ext uri="{FF2B5EF4-FFF2-40B4-BE49-F238E27FC236}">
                <a16:creationId xmlns:a16="http://schemas.microsoft.com/office/drawing/2014/main" id="{EB26A5A0-8E8A-70B2-C85A-E92A19BE12F6}"/>
              </a:ext>
            </a:extLst>
          </p:cNvPr>
          <p:cNvSpPr/>
          <p:nvPr/>
        </p:nvSpPr>
        <p:spPr>
          <a:xfrm>
            <a:off x="359327" y="1182067"/>
            <a:ext cx="2827129" cy="916608"/>
          </a:xfrm>
          <a:prstGeom prst="roundRect">
            <a:avLst/>
          </a:prstGeom>
        </p:spPr>
        <p:style>
          <a:lnRef idx="0">
            <a:schemeClr val="accent6"/>
          </a:lnRef>
          <a:fillRef idx="3">
            <a:schemeClr val="accent6"/>
          </a:fillRef>
          <a:effectRef idx="3">
            <a:schemeClr val="accent6"/>
          </a:effectRef>
          <a:fontRef idx="minor">
            <a:schemeClr val="lt1"/>
          </a:fontRef>
        </p:style>
        <p:txBody>
          <a:bodyPr lIns="91440" tIns="45720" rIns="91440" bIns="45720" rtlCol="0" anchor="ctr"/>
          <a:lstStyle/>
          <a:p>
            <a:pPr algn="ctr"/>
            <a:r>
              <a:rPr lang="en-US" sz="2000">
                <a:cs typeface="Calibri"/>
              </a:rPr>
              <a:t>BROADCAST</a:t>
            </a:r>
          </a:p>
          <a:p>
            <a:pPr algn="ctr"/>
            <a:r>
              <a:rPr lang="en-US" sz="2000">
                <a:cs typeface="Calibri"/>
              </a:rPr>
              <a:t>NOTIFICATIONS</a:t>
            </a:r>
          </a:p>
        </p:txBody>
      </p:sp>
      <p:sp>
        <p:nvSpPr>
          <p:cNvPr id="7321" name="Rectangle: Rounded Corners 7320">
            <a:extLst>
              <a:ext uri="{FF2B5EF4-FFF2-40B4-BE49-F238E27FC236}">
                <a16:creationId xmlns:a16="http://schemas.microsoft.com/office/drawing/2014/main" id="{E31A9E18-32AA-3200-E694-B847D97BE1A0}"/>
              </a:ext>
            </a:extLst>
          </p:cNvPr>
          <p:cNvSpPr/>
          <p:nvPr/>
        </p:nvSpPr>
        <p:spPr>
          <a:xfrm>
            <a:off x="4555849" y="1182067"/>
            <a:ext cx="2827129" cy="916608"/>
          </a:xfrm>
          <a:prstGeom prst="roundRect">
            <a:avLst/>
          </a:prstGeom>
        </p:spPr>
        <p:style>
          <a:lnRef idx="0">
            <a:schemeClr val="accent6"/>
          </a:lnRef>
          <a:fillRef idx="3">
            <a:schemeClr val="accent6"/>
          </a:fillRef>
          <a:effectRef idx="3">
            <a:schemeClr val="accent6"/>
          </a:effectRef>
          <a:fontRef idx="minor">
            <a:schemeClr val="lt1"/>
          </a:fontRef>
        </p:style>
        <p:txBody>
          <a:bodyPr lIns="91440" tIns="45720" rIns="91440" bIns="45720" rtlCol="0" anchor="ctr"/>
          <a:lstStyle/>
          <a:p>
            <a:pPr algn="ctr"/>
            <a:r>
              <a:rPr lang="en-US" sz="2000">
                <a:cs typeface="Calibri"/>
              </a:rPr>
              <a:t>VIEW MENTOR LIST</a:t>
            </a:r>
          </a:p>
        </p:txBody>
      </p:sp>
      <p:sp>
        <p:nvSpPr>
          <p:cNvPr id="7323" name="Rectangle: Rounded Corners 7322">
            <a:extLst>
              <a:ext uri="{FF2B5EF4-FFF2-40B4-BE49-F238E27FC236}">
                <a16:creationId xmlns:a16="http://schemas.microsoft.com/office/drawing/2014/main" id="{A62F6C23-5328-CAC1-FE48-3E04940E03B9}"/>
              </a:ext>
            </a:extLst>
          </p:cNvPr>
          <p:cNvSpPr/>
          <p:nvPr/>
        </p:nvSpPr>
        <p:spPr>
          <a:xfrm>
            <a:off x="8465240" y="1182067"/>
            <a:ext cx="2827129" cy="916608"/>
          </a:xfrm>
          <a:prstGeom prst="roundRect">
            <a:avLst/>
          </a:prstGeom>
        </p:spPr>
        <p:style>
          <a:lnRef idx="0">
            <a:schemeClr val="accent6"/>
          </a:lnRef>
          <a:fillRef idx="3">
            <a:schemeClr val="accent6"/>
          </a:fillRef>
          <a:effectRef idx="3">
            <a:schemeClr val="accent6"/>
          </a:effectRef>
          <a:fontRef idx="minor">
            <a:schemeClr val="lt1"/>
          </a:fontRef>
        </p:style>
        <p:txBody>
          <a:bodyPr lIns="91440" tIns="45720" rIns="91440" bIns="45720" rtlCol="0" anchor="ctr"/>
          <a:lstStyle/>
          <a:p>
            <a:pPr algn="ctr"/>
            <a:r>
              <a:rPr lang="en-US" sz="2000">
                <a:cs typeface="Calibri"/>
              </a:rPr>
              <a:t>ADD SUBJECTS OF SEMESTERS</a:t>
            </a:r>
          </a:p>
        </p:txBody>
      </p:sp>
    </p:spTree>
    <p:extLst>
      <p:ext uri="{BB962C8B-B14F-4D97-AF65-F5344CB8AC3E}">
        <p14:creationId xmlns:p14="http://schemas.microsoft.com/office/powerpoint/2010/main" val="30526111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20D0DB-382E-39B2-267A-8E4CE5FEDC12}"/>
              </a:ext>
            </a:extLst>
          </p:cNvPr>
          <p:cNvSpPr>
            <a:spLocks noGrp="1"/>
          </p:cNvSpPr>
          <p:nvPr>
            <p:ph type="title"/>
          </p:nvPr>
        </p:nvSpPr>
        <p:spPr>
          <a:xfrm>
            <a:off x="420256" y="-152400"/>
            <a:ext cx="10131425" cy="1456267"/>
          </a:xfrm>
        </p:spPr>
        <p:txBody>
          <a:bodyPr/>
          <a:lstStyle/>
          <a:p>
            <a:r>
              <a:rPr lang="en-US" u="sng">
                <a:latin typeface="Century Gothic"/>
                <a:cs typeface="Calibri Light"/>
              </a:rPr>
              <a:t>TECHNOLOGY USED:</a:t>
            </a:r>
            <a:endParaRPr lang="en-US" u="sng">
              <a:latin typeface="Century Gothic"/>
            </a:endParaRPr>
          </a:p>
        </p:txBody>
      </p:sp>
      <p:graphicFrame>
        <p:nvGraphicFramePr>
          <p:cNvPr id="4" name="Diagram 4">
            <a:extLst>
              <a:ext uri="{FF2B5EF4-FFF2-40B4-BE49-F238E27FC236}">
                <a16:creationId xmlns:a16="http://schemas.microsoft.com/office/drawing/2014/main" id="{B7AE2CEC-0B84-AD1B-E2C0-DD00A2FCB352}"/>
              </a:ext>
            </a:extLst>
          </p:cNvPr>
          <p:cNvGraphicFramePr>
            <a:graphicFrameLocks noGrp="1"/>
          </p:cNvGraphicFramePr>
          <p:nvPr>
            <p:ph idx="1"/>
            <p:extLst>
              <p:ext uri="{D42A27DB-BD31-4B8C-83A1-F6EECF244321}">
                <p14:modId xmlns:p14="http://schemas.microsoft.com/office/powerpoint/2010/main" val="46694417"/>
              </p:ext>
            </p:extLst>
          </p:nvPr>
        </p:nvGraphicFramePr>
        <p:xfrm>
          <a:off x="685800" y="1160175"/>
          <a:ext cx="11066606" cy="51852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932432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1CA9CE-221A-9078-6BBB-D623CEDD9A9F}"/>
              </a:ext>
            </a:extLst>
          </p:cNvPr>
          <p:cNvSpPr>
            <a:spLocks noGrp="1"/>
          </p:cNvSpPr>
          <p:nvPr>
            <p:ph type="title"/>
          </p:nvPr>
        </p:nvSpPr>
        <p:spPr>
          <a:xfrm>
            <a:off x="6345913" y="6197599"/>
            <a:ext cx="4621215" cy="574840"/>
          </a:xfrm>
        </p:spPr>
        <p:txBody>
          <a:bodyPr>
            <a:normAutofit/>
          </a:bodyPr>
          <a:lstStyle/>
          <a:p>
            <a:r>
              <a:rPr lang="en-US" sz="2800">
                <a:cs typeface="Calibri Light"/>
              </a:rPr>
              <a:t>MODEL: ITERATIVE WATERFALL</a:t>
            </a:r>
            <a:endParaRPr lang="en-US" sz="2800"/>
          </a:p>
        </p:txBody>
      </p:sp>
      <p:pic>
        <p:nvPicPr>
          <p:cNvPr id="4" name="Picture 4">
            <a:extLst>
              <a:ext uri="{FF2B5EF4-FFF2-40B4-BE49-F238E27FC236}">
                <a16:creationId xmlns:a16="http://schemas.microsoft.com/office/drawing/2014/main" id="{28945B48-23FC-255A-F5A8-DF71B9B18702}"/>
              </a:ext>
            </a:extLst>
          </p:cNvPr>
          <p:cNvPicPr>
            <a:picLocks noGrp="1" noChangeAspect="1"/>
          </p:cNvPicPr>
          <p:nvPr>
            <p:ph idx="1"/>
          </p:nvPr>
        </p:nvPicPr>
        <p:blipFill>
          <a:blip r:embed="rId2"/>
          <a:stretch>
            <a:fillRect/>
          </a:stretch>
        </p:blipFill>
        <p:spPr>
          <a:xfrm>
            <a:off x="1123759" y="243738"/>
            <a:ext cx="9840729" cy="5963430"/>
          </a:xfrm>
        </p:spPr>
      </p:pic>
    </p:spTree>
    <p:extLst>
      <p:ext uri="{BB962C8B-B14F-4D97-AF65-F5344CB8AC3E}">
        <p14:creationId xmlns:p14="http://schemas.microsoft.com/office/powerpoint/2010/main" val="13621596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EEE961-4E54-7DFF-05A1-989B094AB2E4}"/>
              </a:ext>
            </a:extLst>
          </p:cNvPr>
          <p:cNvSpPr>
            <a:spLocks noGrp="1"/>
          </p:cNvSpPr>
          <p:nvPr>
            <p:ph type="title"/>
          </p:nvPr>
        </p:nvSpPr>
        <p:spPr>
          <a:xfrm>
            <a:off x="685801" y="200992"/>
            <a:ext cx="10131425" cy="1080789"/>
          </a:xfrm>
        </p:spPr>
        <p:txBody>
          <a:bodyPr/>
          <a:lstStyle/>
          <a:p>
            <a:r>
              <a:rPr lang="en-US" u="sng">
                <a:latin typeface="Century Gothic"/>
              </a:rPr>
              <a:t>ADVANTAGES:</a:t>
            </a:r>
          </a:p>
        </p:txBody>
      </p:sp>
      <p:graphicFrame>
        <p:nvGraphicFramePr>
          <p:cNvPr id="3" name="Diagram 3">
            <a:extLst>
              <a:ext uri="{FF2B5EF4-FFF2-40B4-BE49-F238E27FC236}">
                <a16:creationId xmlns:a16="http://schemas.microsoft.com/office/drawing/2014/main" id="{867444FE-BB5B-1DA7-F247-9FB4F44B2886}"/>
              </a:ext>
            </a:extLst>
          </p:cNvPr>
          <p:cNvGraphicFramePr/>
          <p:nvPr>
            <p:extLst>
              <p:ext uri="{D42A27DB-BD31-4B8C-83A1-F6EECF244321}">
                <p14:modId xmlns:p14="http://schemas.microsoft.com/office/powerpoint/2010/main" val="201182321"/>
              </p:ext>
            </p:extLst>
          </p:nvPr>
        </p:nvGraphicFramePr>
        <p:xfrm>
          <a:off x="2816088" y="1478722"/>
          <a:ext cx="7631042" cy="531412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944750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6" name="Picture 7">
            <a:extLst>
              <a:ext uri="{FF2B5EF4-FFF2-40B4-BE49-F238E27FC236}">
                <a16:creationId xmlns:a16="http://schemas.microsoft.com/office/drawing/2014/main" id="{9F6D95BA-5DEA-4969-83AE-052DB82DC8A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useBgFill="1">
        <p:nvSpPr>
          <p:cNvPr id="15" name="Rectangle 9">
            <a:extLst>
              <a:ext uri="{FF2B5EF4-FFF2-40B4-BE49-F238E27FC236}">
                <a16:creationId xmlns:a16="http://schemas.microsoft.com/office/drawing/2014/main" id="{5CEE3B40-0719-467B-A4F7-B7D14A4AC8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5" cy="68562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3" descr="Top view of cubes connected with black lines">
            <a:extLst>
              <a:ext uri="{FF2B5EF4-FFF2-40B4-BE49-F238E27FC236}">
                <a16:creationId xmlns:a16="http://schemas.microsoft.com/office/drawing/2014/main" id="{D5664055-46F5-0909-71D6-912D8823E478}"/>
              </a:ext>
            </a:extLst>
          </p:cNvPr>
          <p:cNvPicPr>
            <a:picLocks noChangeAspect="1"/>
          </p:cNvPicPr>
          <p:nvPr/>
        </p:nvPicPr>
        <p:blipFill rotWithShape="1">
          <a:blip r:embed="rId4">
            <a:alphaModFix amt="20000"/>
          </a:blip>
          <a:srcRect t="17884" r="-2" b="7115"/>
          <a:stretch/>
        </p:blipFill>
        <p:spPr>
          <a:xfrm>
            <a:off x="12512" y="12502"/>
            <a:ext cx="12191980" cy="6857990"/>
          </a:xfrm>
          <a:prstGeom prst="rect">
            <a:avLst/>
          </a:prstGeom>
        </p:spPr>
      </p:pic>
      <p:pic>
        <p:nvPicPr>
          <p:cNvPr id="18" name="Picture 11">
            <a:extLst>
              <a:ext uri="{FF2B5EF4-FFF2-40B4-BE49-F238E27FC236}">
                <a16:creationId xmlns:a16="http://schemas.microsoft.com/office/drawing/2014/main" id="{8D2D1CDE-6BAA-430B-9048-78C5BBF8CF2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51000"/>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7E24E3B4-8D64-9B02-7C87-323256B108A0}"/>
              </a:ext>
            </a:extLst>
          </p:cNvPr>
          <p:cNvSpPr>
            <a:spLocks noGrp="1"/>
          </p:cNvSpPr>
          <p:nvPr>
            <p:ph type="title"/>
          </p:nvPr>
        </p:nvSpPr>
        <p:spPr>
          <a:xfrm>
            <a:off x="8109677" y="5774267"/>
            <a:ext cx="3187858" cy="872481"/>
          </a:xfrm>
        </p:spPr>
        <p:txBody>
          <a:bodyPr vert="horz" lIns="91440" tIns="45720" rIns="91440" bIns="45720" rtlCol="0" anchor="b">
            <a:normAutofit fontScale="90000"/>
          </a:bodyPr>
          <a:lstStyle/>
          <a:p>
            <a:pPr algn="r"/>
            <a:r>
              <a:rPr lang="en-US" sz="2800"/>
              <a:t>DATA FLOW DIAGRAM</a:t>
            </a:r>
            <a:br>
              <a:rPr lang="en-US" sz="2800"/>
            </a:br>
            <a:r>
              <a:rPr lang="en-US" sz="2800">
                <a:cs typeface="Calibri Light"/>
              </a:rPr>
              <a:t>CONTEXT LEVEL</a:t>
            </a:r>
          </a:p>
        </p:txBody>
      </p:sp>
      <p:pic>
        <p:nvPicPr>
          <p:cNvPr id="95" name="Picture 95">
            <a:extLst>
              <a:ext uri="{FF2B5EF4-FFF2-40B4-BE49-F238E27FC236}">
                <a16:creationId xmlns:a16="http://schemas.microsoft.com/office/drawing/2014/main" id="{DD838461-F121-E14A-685A-832498A83841}"/>
              </a:ext>
            </a:extLst>
          </p:cNvPr>
          <p:cNvPicPr>
            <a:picLocks noChangeAspect="1"/>
          </p:cNvPicPr>
          <p:nvPr/>
        </p:nvPicPr>
        <p:blipFill>
          <a:blip r:embed="rId5"/>
          <a:stretch>
            <a:fillRect/>
          </a:stretch>
        </p:blipFill>
        <p:spPr>
          <a:xfrm>
            <a:off x="1139252" y="1133922"/>
            <a:ext cx="10150837" cy="3515861"/>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34646428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5322CD25-774C-445A-BB73-E7CA305DBE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1786"/>
            <a:ext cx="12188825" cy="68562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Financial graphs on a dark display">
            <a:extLst>
              <a:ext uri="{FF2B5EF4-FFF2-40B4-BE49-F238E27FC236}">
                <a16:creationId xmlns:a16="http://schemas.microsoft.com/office/drawing/2014/main" id="{B125AE35-2987-0BDB-94C1-0D09A2B29048}"/>
              </a:ext>
            </a:extLst>
          </p:cNvPr>
          <p:cNvPicPr>
            <a:picLocks noChangeAspect="1"/>
          </p:cNvPicPr>
          <p:nvPr/>
        </p:nvPicPr>
        <p:blipFill rotWithShape="1">
          <a:blip r:embed="rId3">
            <a:alphaModFix amt="20000"/>
          </a:blip>
          <a:srcRect t="18183" r="9085" b="-7"/>
          <a:stretch/>
        </p:blipFill>
        <p:spPr>
          <a:xfrm>
            <a:off x="20" y="10"/>
            <a:ext cx="12191980" cy="6857990"/>
          </a:xfrm>
          <a:prstGeom prst="rect">
            <a:avLst/>
          </a:prstGeom>
        </p:spPr>
      </p:pic>
      <p:pic>
        <p:nvPicPr>
          <p:cNvPr id="14" name="Picture 13">
            <a:extLst>
              <a:ext uri="{FF2B5EF4-FFF2-40B4-BE49-F238E27FC236}">
                <a16:creationId xmlns:a16="http://schemas.microsoft.com/office/drawing/2014/main" id="{0CE22D27-F39E-4E29-B074-E0E3F1C8F8E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39000"/>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FF521F0F-AE9C-9AE4-6359-41B79E9801A3}"/>
              </a:ext>
            </a:extLst>
          </p:cNvPr>
          <p:cNvSpPr>
            <a:spLocks noGrp="1"/>
          </p:cNvSpPr>
          <p:nvPr>
            <p:ph type="title"/>
          </p:nvPr>
        </p:nvSpPr>
        <p:spPr>
          <a:xfrm>
            <a:off x="7443866" y="6168452"/>
            <a:ext cx="3373360" cy="544365"/>
          </a:xfrm>
        </p:spPr>
        <p:txBody>
          <a:bodyPr>
            <a:normAutofit/>
          </a:bodyPr>
          <a:lstStyle/>
          <a:p>
            <a:r>
              <a:rPr lang="en-US" sz="2800">
                <a:cs typeface="Calibri Light"/>
              </a:rPr>
              <a:t>DATA FLOW DIAGRAM</a:t>
            </a:r>
            <a:endParaRPr lang="en-US" sz="2800"/>
          </a:p>
        </p:txBody>
      </p:sp>
      <p:pic>
        <p:nvPicPr>
          <p:cNvPr id="7" name="Picture 8">
            <a:extLst>
              <a:ext uri="{FF2B5EF4-FFF2-40B4-BE49-F238E27FC236}">
                <a16:creationId xmlns:a16="http://schemas.microsoft.com/office/drawing/2014/main" id="{0246C31D-C0A9-31F4-2BBD-03BC5888DF15}"/>
              </a:ext>
            </a:extLst>
          </p:cNvPr>
          <p:cNvPicPr>
            <a:picLocks noGrp="1" noChangeAspect="1"/>
          </p:cNvPicPr>
          <p:nvPr>
            <p:ph idx="1"/>
          </p:nvPr>
        </p:nvPicPr>
        <p:blipFill>
          <a:blip r:embed="rId5"/>
          <a:stretch>
            <a:fillRect/>
          </a:stretch>
        </p:blipFill>
        <p:spPr>
          <a:xfrm>
            <a:off x="1220779" y="305772"/>
            <a:ext cx="9498682" cy="5348017"/>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25577826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AFE393-DE69-5F37-EABD-5891E52331F3}"/>
              </a:ext>
            </a:extLst>
          </p:cNvPr>
          <p:cNvSpPr>
            <a:spLocks noGrp="1"/>
          </p:cNvSpPr>
          <p:nvPr>
            <p:ph type="title"/>
          </p:nvPr>
        </p:nvSpPr>
        <p:spPr>
          <a:xfrm>
            <a:off x="6843126" y="6301509"/>
            <a:ext cx="5135839" cy="551748"/>
          </a:xfrm>
        </p:spPr>
        <p:txBody>
          <a:bodyPr>
            <a:noAutofit/>
          </a:bodyPr>
          <a:lstStyle/>
          <a:p>
            <a:r>
              <a:rPr lang="en-US" sz="2800">
                <a:cs typeface="Calibri Light"/>
              </a:rPr>
              <a:t>LEVEL2-DATA FLOW DIAGRAM</a:t>
            </a:r>
            <a:endParaRPr lang="en-US" sz="2800"/>
          </a:p>
        </p:txBody>
      </p:sp>
      <p:pic>
        <p:nvPicPr>
          <p:cNvPr id="4" name="Picture 4">
            <a:extLst>
              <a:ext uri="{FF2B5EF4-FFF2-40B4-BE49-F238E27FC236}">
                <a16:creationId xmlns:a16="http://schemas.microsoft.com/office/drawing/2014/main" id="{8DEE2711-96DE-66F3-E5DA-0D653592AF48}"/>
              </a:ext>
            </a:extLst>
          </p:cNvPr>
          <p:cNvPicPr>
            <a:picLocks noGrp="1" noChangeAspect="1"/>
          </p:cNvPicPr>
          <p:nvPr>
            <p:ph idx="1"/>
          </p:nvPr>
        </p:nvPicPr>
        <p:blipFill rotWithShape="1">
          <a:blip r:embed="rId2"/>
          <a:srcRect l="24943" r="114" b="241"/>
          <a:stretch/>
        </p:blipFill>
        <p:spPr>
          <a:xfrm>
            <a:off x="1160491" y="474654"/>
            <a:ext cx="9777267" cy="5648312"/>
          </a:xfrm>
          <a:prstGeom prst="rect">
            <a:avLst/>
          </a:prstGeom>
          <a:ln w="2286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38045853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5322CD25-774C-445A-BB73-E7CA305DBE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1786"/>
            <a:ext cx="12188825" cy="68562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digital network connection">
            <a:extLst>
              <a:ext uri="{FF2B5EF4-FFF2-40B4-BE49-F238E27FC236}">
                <a16:creationId xmlns:a16="http://schemas.microsoft.com/office/drawing/2014/main" id="{54B2F426-311E-79BA-1CD5-C98A10F3B7A2}"/>
              </a:ext>
            </a:extLst>
          </p:cNvPr>
          <p:cNvPicPr>
            <a:picLocks noChangeAspect="1"/>
          </p:cNvPicPr>
          <p:nvPr/>
        </p:nvPicPr>
        <p:blipFill rotWithShape="1">
          <a:blip r:embed="rId3">
            <a:alphaModFix amt="20000"/>
          </a:blip>
          <a:srcRect t="19574" r="9091" b="19909"/>
          <a:stretch/>
        </p:blipFill>
        <p:spPr>
          <a:xfrm>
            <a:off x="20" y="10"/>
            <a:ext cx="12191980" cy="6857990"/>
          </a:xfrm>
          <a:prstGeom prst="rect">
            <a:avLst/>
          </a:prstGeom>
        </p:spPr>
      </p:pic>
      <p:pic>
        <p:nvPicPr>
          <p:cNvPr id="15" name="Picture 14">
            <a:extLst>
              <a:ext uri="{FF2B5EF4-FFF2-40B4-BE49-F238E27FC236}">
                <a16:creationId xmlns:a16="http://schemas.microsoft.com/office/drawing/2014/main" id="{0CE22D27-F39E-4E29-B074-E0E3F1C8F8E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39000"/>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D34622F5-8541-36F0-C2C6-3F6D9C4B07F9}"/>
              </a:ext>
            </a:extLst>
          </p:cNvPr>
          <p:cNvSpPr>
            <a:spLocks noGrp="1"/>
          </p:cNvSpPr>
          <p:nvPr>
            <p:ph type="title"/>
          </p:nvPr>
        </p:nvSpPr>
        <p:spPr>
          <a:xfrm>
            <a:off x="6469505" y="6380813"/>
            <a:ext cx="4347721" cy="344497"/>
          </a:xfrm>
        </p:spPr>
        <p:txBody>
          <a:bodyPr>
            <a:noAutofit/>
          </a:bodyPr>
          <a:lstStyle/>
          <a:p>
            <a:r>
              <a:rPr lang="en-US" sz="2800">
                <a:cs typeface="Calibri Light"/>
              </a:rPr>
              <a:t>FLOWCHART OF THE SYSTEM</a:t>
            </a:r>
          </a:p>
        </p:txBody>
      </p:sp>
      <p:pic>
        <p:nvPicPr>
          <p:cNvPr id="7" name="Picture 8">
            <a:extLst>
              <a:ext uri="{FF2B5EF4-FFF2-40B4-BE49-F238E27FC236}">
                <a16:creationId xmlns:a16="http://schemas.microsoft.com/office/drawing/2014/main" id="{AB4C5FD2-03BA-4D4F-7CA7-23309FE1365B}"/>
              </a:ext>
            </a:extLst>
          </p:cNvPr>
          <p:cNvPicPr>
            <a:picLocks noGrp="1" noChangeAspect="1"/>
          </p:cNvPicPr>
          <p:nvPr>
            <p:ph idx="1"/>
          </p:nvPr>
        </p:nvPicPr>
        <p:blipFill>
          <a:blip r:embed="rId5"/>
          <a:stretch>
            <a:fillRect/>
          </a:stretch>
        </p:blipFill>
        <p:spPr>
          <a:xfrm>
            <a:off x="2286788" y="155871"/>
            <a:ext cx="8415975" cy="6022574"/>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5120079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506B0E-1844-4D71-D6BE-9E85277F65F9}"/>
              </a:ext>
            </a:extLst>
          </p:cNvPr>
          <p:cNvSpPr>
            <a:spLocks noGrp="1"/>
          </p:cNvSpPr>
          <p:nvPr>
            <p:ph type="title"/>
          </p:nvPr>
        </p:nvSpPr>
        <p:spPr>
          <a:xfrm>
            <a:off x="685801" y="90055"/>
            <a:ext cx="10131425" cy="779603"/>
          </a:xfrm>
        </p:spPr>
        <p:txBody>
          <a:bodyPr/>
          <a:lstStyle/>
          <a:p>
            <a:r>
              <a:rPr lang="en-US" u="sng">
                <a:latin typeface="Century Gothic"/>
                <a:cs typeface="Calibri Light"/>
              </a:rPr>
              <a:t>CONTENTS:</a:t>
            </a:r>
          </a:p>
        </p:txBody>
      </p:sp>
      <p:graphicFrame>
        <p:nvGraphicFramePr>
          <p:cNvPr id="4" name="Diagram 4">
            <a:extLst>
              <a:ext uri="{FF2B5EF4-FFF2-40B4-BE49-F238E27FC236}">
                <a16:creationId xmlns:a16="http://schemas.microsoft.com/office/drawing/2014/main" id="{BB54EAB3-0DB3-FC83-9B51-DD481AB56EDF}"/>
              </a:ext>
            </a:extLst>
          </p:cNvPr>
          <p:cNvGraphicFramePr/>
          <p:nvPr>
            <p:extLst>
              <p:ext uri="{D42A27DB-BD31-4B8C-83A1-F6EECF244321}">
                <p14:modId xmlns:p14="http://schemas.microsoft.com/office/powerpoint/2010/main" val="453851224"/>
              </p:ext>
            </p:extLst>
          </p:nvPr>
        </p:nvGraphicFramePr>
        <p:xfrm>
          <a:off x="871185" y="408877"/>
          <a:ext cx="10643776" cy="63615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679638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322CD25-774C-445A-BB73-E7CA305DBE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1786"/>
            <a:ext cx="12188825" cy="68562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Upwards trending chart on a screen">
            <a:extLst>
              <a:ext uri="{FF2B5EF4-FFF2-40B4-BE49-F238E27FC236}">
                <a16:creationId xmlns:a16="http://schemas.microsoft.com/office/drawing/2014/main" id="{2A8BF357-9C05-EA61-8EAB-6183CB1C1BB7}"/>
              </a:ext>
            </a:extLst>
          </p:cNvPr>
          <p:cNvPicPr>
            <a:picLocks noChangeAspect="1"/>
          </p:cNvPicPr>
          <p:nvPr/>
        </p:nvPicPr>
        <p:blipFill rotWithShape="1">
          <a:blip r:embed="rId3">
            <a:alphaModFix amt="20000"/>
          </a:blip>
          <a:srcRect t="15891" r="9091" b="7500"/>
          <a:stretch/>
        </p:blipFill>
        <p:spPr>
          <a:xfrm>
            <a:off x="20" y="10"/>
            <a:ext cx="12191980" cy="6857990"/>
          </a:xfrm>
          <a:prstGeom prst="rect">
            <a:avLst/>
          </a:prstGeom>
        </p:spPr>
      </p:pic>
      <p:pic>
        <p:nvPicPr>
          <p:cNvPr id="12" name="Picture 11">
            <a:extLst>
              <a:ext uri="{FF2B5EF4-FFF2-40B4-BE49-F238E27FC236}">
                <a16:creationId xmlns:a16="http://schemas.microsoft.com/office/drawing/2014/main" id="{0CE22D27-F39E-4E29-B074-E0E3F1C8F8E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39000"/>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BB46838C-ABCB-AFD3-14C0-295BD370649C}"/>
              </a:ext>
            </a:extLst>
          </p:cNvPr>
          <p:cNvSpPr>
            <a:spLocks noGrp="1"/>
          </p:cNvSpPr>
          <p:nvPr>
            <p:ph type="title"/>
          </p:nvPr>
        </p:nvSpPr>
        <p:spPr>
          <a:xfrm>
            <a:off x="7368916" y="3245371"/>
            <a:ext cx="4822409" cy="369481"/>
          </a:xfrm>
        </p:spPr>
        <p:txBody>
          <a:bodyPr>
            <a:normAutofit fontScale="90000"/>
          </a:bodyPr>
          <a:lstStyle/>
          <a:p>
            <a:r>
              <a:rPr lang="en-US" sz="2800">
                <a:cs typeface="Calibri Light"/>
              </a:rPr>
              <a:t>ENTITY-RELATIONSHIP DIAGRAM</a:t>
            </a:r>
            <a:endParaRPr lang="en-US" sz="2800"/>
          </a:p>
        </p:txBody>
      </p:sp>
      <p:pic>
        <p:nvPicPr>
          <p:cNvPr id="17" name="Picture 17">
            <a:extLst>
              <a:ext uri="{FF2B5EF4-FFF2-40B4-BE49-F238E27FC236}">
                <a16:creationId xmlns:a16="http://schemas.microsoft.com/office/drawing/2014/main" id="{2A0D1ACA-06B9-CEEA-37BA-AC99E7132CA3}"/>
              </a:ext>
            </a:extLst>
          </p:cNvPr>
          <p:cNvPicPr>
            <a:picLocks noGrp="1" noChangeAspect="1"/>
          </p:cNvPicPr>
          <p:nvPr>
            <p:ph idx="1"/>
          </p:nvPr>
        </p:nvPicPr>
        <p:blipFill>
          <a:blip r:embed="rId5"/>
          <a:stretch>
            <a:fillRect/>
          </a:stretch>
        </p:blipFill>
        <p:spPr>
          <a:xfrm>
            <a:off x="1031293" y="118396"/>
            <a:ext cx="5980211" cy="660968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5146497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5322CD25-774C-445A-BB73-E7CA305DBE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1786"/>
            <a:ext cx="12188825" cy="68562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4" descr="3D abstract blue and gold cube illustration">
            <a:extLst>
              <a:ext uri="{FF2B5EF4-FFF2-40B4-BE49-F238E27FC236}">
                <a16:creationId xmlns:a16="http://schemas.microsoft.com/office/drawing/2014/main" id="{6E669CFC-0105-91D0-341B-378A6FAE1B8E}"/>
              </a:ext>
            </a:extLst>
          </p:cNvPr>
          <p:cNvPicPr>
            <a:picLocks noChangeAspect="1"/>
          </p:cNvPicPr>
          <p:nvPr/>
        </p:nvPicPr>
        <p:blipFill rotWithShape="1">
          <a:blip r:embed="rId3">
            <a:alphaModFix amt="20000"/>
          </a:blip>
          <a:srcRect t="8922" r="9091" b="5850"/>
          <a:stretch/>
        </p:blipFill>
        <p:spPr>
          <a:xfrm>
            <a:off x="20" y="10"/>
            <a:ext cx="12191980" cy="6857990"/>
          </a:xfrm>
          <a:prstGeom prst="rect">
            <a:avLst/>
          </a:prstGeom>
        </p:spPr>
      </p:pic>
      <p:pic>
        <p:nvPicPr>
          <p:cNvPr id="22" name="Picture 21">
            <a:extLst>
              <a:ext uri="{FF2B5EF4-FFF2-40B4-BE49-F238E27FC236}">
                <a16:creationId xmlns:a16="http://schemas.microsoft.com/office/drawing/2014/main" id="{0CE22D27-F39E-4E29-B074-E0E3F1C8F8E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39000"/>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4894EA59-85C8-AA60-DC5A-61FA9E16AA9C}"/>
              </a:ext>
            </a:extLst>
          </p:cNvPr>
          <p:cNvSpPr>
            <a:spLocks noGrp="1"/>
          </p:cNvSpPr>
          <p:nvPr>
            <p:ph type="title"/>
          </p:nvPr>
        </p:nvSpPr>
        <p:spPr>
          <a:xfrm>
            <a:off x="7493835" y="6343338"/>
            <a:ext cx="3385851" cy="394464"/>
          </a:xfrm>
        </p:spPr>
        <p:txBody>
          <a:bodyPr>
            <a:normAutofit fontScale="90000"/>
          </a:bodyPr>
          <a:lstStyle/>
          <a:p>
            <a:r>
              <a:rPr lang="en-US" sz="2800">
                <a:cs typeface="Calibri Light"/>
              </a:rPr>
              <a:t>SYSTEM ARCHITECTURE </a:t>
            </a:r>
          </a:p>
        </p:txBody>
      </p:sp>
      <p:pic>
        <p:nvPicPr>
          <p:cNvPr id="4" name="Picture 9">
            <a:extLst>
              <a:ext uri="{FF2B5EF4-FFF2-40B4-BE49-F238E27FC236}">
                <a16:creationId xmlns:a16="http://schemas.microsoft.com/office/drawing/2014/main" id="{CAE16336-79D6-A086-6422-CDE53B7F7DFC}"/>
              </a:ext>
            </a:extLst>
          </p:cNvPr>
          <p:cNvPicPr>
            <a:picLocks noGrp="1" noChangeAspect="1"/>
          </p:cNvPicPr>
          <p:nvPr>
            <p:ph idx="1"/>
          </p:nvPr>
        </p:nvPicPr>
        <p:blipFill>
          <a:blip r:embed="rId5"/>
          <a:stretch>
            <a:fillRect/>
          </a:stretch>
        </p:blipFill>
        <p:spPr>
          <a:xfrm>
            <a:off x="548053" y="128836"/>
            <a:ext cx="10519762" cy="611283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8131504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0A7B7F-BDE0-D634-5113-E88AC79BBAB1}"/>
              </a:ext>
            </a:extLst>
          </p:cNvPr>
          <p:cNvSpPr>
            <a:spLocks noGrp="1"/>
          </p:cNvSpPr>
          <p:nvPr>
            <p:ph type="title"/>
          </p:nvPr>
        </p:nvSpPr>
        <p:spPr>
          <a:xfrm>
            <a:off x="523407" y="5993567"/>
            <a:ext cx="10855949" cy="944104"/>
          </a:xfrm>
        </p:spPr>
        <p:txBody>
          <a:bodyPr/>
          <a:lstStyle/>
          <a:p>
            <a:pPr algn="r"/>
            <a:r>
              <a:rPr lang="en-US" sz="2800">
                <a:ea typeface="+mj-lt"/>
                <a:cs typeface="+mj-lt"/>
              </a:rPr>
              <a:t>REGISTRATION PAGE</a:t>
            </a:r>
          </a:p>
          <a:p>
            <a:endParaRPr lang="en-US">
              <a:cs typeface="Calibri Light"/>
            </a:endParaRPr>
          </a:p>
        </p:txBody>
      </p:sp>
      <p:pic>
        <p:nvPicPr>
          <p:cNvPr id="4" name="Picture 4">
            <a:extLst>
              <a:ext uri="{FF2B5EF4-FFF2-40B4-BE49-F238E27FC236}">
                <a16:creationId xmlns:a16="http://schemas.microsoft.com/office/drawing/2014/main" id="{2BAB72C4-4E79-8DF6-AD53-E1939B40D76A}"/>
              </a:ext>
            </a:extLst>
          </p:cNvPr>
          <p:cNvPicPr>
            <a:picLocks noGrp="1" noChangeAspect="1"/>
          </p:cNvPicPr>
          <p:nvPr>
            <p:ph idx="1"/>
          </p:nvPr>
        </p:nvPicPr>
        <p:blipFill rotWithShape="1">
          <a:blip r:embed="rId2"/>
          <a:srcRect l="13561" t="13930" r="10181" b="5473"/>
          <a:stretch/>
        </p:blipFill>
        <p:spPr>
          <a:xfrm>
            <a:off x="987021" y="318263"/>
            <a:ext cx="10414263" cy="567299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5604339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BB52A4-99D6-2024-3BFC-0930DF2EC3BA}"/>
              </a:ext>
            </a:extLst>
          </p:cNvPr>
          <p:cNvSpPr>
            <a:spLocks noGrp="1"/>
          </p:cNvSpPr>
          <p:nvPr>
            <p:ph type="title"/>
          </p:nvPr>
        </p:nvSpPr>
        <p:spPr>
          <a:xfrm>
            <a:off x="4158749" y="6007422"/>
            <a:ext cx="3986139" cy="846667"/>
          </a:xfrm>
        </p:spPr>
        <p:txBody>
          <a:bodyPr>
            <a:normAutofit fontScale="90000"/>
          </a:bodyPr>
          <a:lstStyle/>
          <a:p>
            <a:r>
              <a:rPr lang="en-US" sz="2800">
                <a:ea typeface="Calibri Light"/>
                <a:cs typeface="Calibri Light"/>
              </a:rPr>
              <a:t>ADD MARKS ,UPLOAD PHOTO</a:t>
            </a:r>
          </a:p>
        </p:txBody>
      </p:sp>
      <p:pic>
        <p:nvPicPr>
          <p:cNvPr id="4" name="Picture 4">
            <a:extLst>
              <a:ext uri="{FF2B5EF4-FFF2-40B4-BE49-F238E27FC236}">
                <a16:creationId xmlns:a16="http://schemas.microsoft.com/office/drawing/2014/main" id="{A07F2C96-A094-24BE-FA12-E7B782C4045C}"/>
              </a:ext>
            </a:extLst>
          </p:cNvPr>
          <p:cNvPicPr>
            <a:picLocks noGrp="1" noChangeAspect="1"/>
          </p:cNvPicPr>
          <p:nvPr>
            <p:ph idx="1"/>
          </p:nvPr>
        </p:nvPicPr>
        <p:blipFill rotWithShape="1">
          <a:blip r:embed="rId2"/>
          <a:srcRect l="10142" t="20000" r="2123" b="15758"/>
          <a:stretch/>
        </p:blipFill>
        <p:spPr>
          <a:xfrm>
            <a:off x="592354" y="421569"/>
            <a:ext cx="5306444" cy="558828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Picture 6">
            <a:extLst>
              <a:ext uri="{FF2B5EF4-FFF2-40B4-BE49-F238E27FC236}">
                <a16:creationId xmlns:a16="http://schemas.microsoft.com/office/drawing/2014/main" id="{088DCA28-9478-10D4-E147-C01D34E48E14}"/>
              </a:ext>
            </a:extLst>
          </p:cNvPr>
          <p:cNvPicPr>
            <a:picLocks noChangeAspect="1"/>
          </p:cNvPicPr>
          <p:nvPr/>
        </p:nvPicPr>
        <p:blipFill rotWithShape="1">
          <a:blip r:embed="rId3"/>
          <a:srcRect l="14387" t="11386" r="4110" b="10049"/>
          <a:stretch/>
        </p:blipFill>
        <p:spPr>
          <a:xfrm>
            <a:off x="6148466" y="427044"/>
            <a:ext cx="5309782" cy="558255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40779153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74D987-0987-FFD3-D622-907C23DED069}"/>
              </a:ext>
            </a:extLst>
          </p:cNvPr>
          <p:cNvSpPr>
            <a:spLocks noGrp="1"/>
          </p:cNvSpPr>
          <p:nvPr>
            <p:ph type="title"/>
          </p:nvPr>
        </p:nvSpPr>
        <p:spPr>
          <a:xfrm>
            <a:off x="3399930" y="6181852"/>
            <a:ext cx="8455025" cy="680412"/>
          </a:xfrm>
        </p:spPr>
        <p:txBody>
          <a:bodyPr>
            <a:normAutofit/>
          </a:bodyPr>
          <a:lstStyle/>
          <a:p>
            <a:r>
              <a:rPr lang="en-US" sz="2800">
                <a:ea typeface="Calibri Light"/>
                <a:cs typeface="Calibri Light"/>
              </a:rPr>
              <a:t>NOTIFICATIONS AND MESSAGES</a:t>
            </a:r>
            <a:endParaRPr lang="en-US" sz="2800"/>
          </a:p>
        </p:txBody>
      </p:sp>
      <p:pic>
        <p:nvPicPr>
          <p:cNvPr id="4" name="Picture 4">
            <a:extLst>
              <a:ext uri="{FF2B5EF4-FFF2-40B4-BE49-F238E27FC236}">
                <a16:creationId xmlns:a16="http://schemas.microsoft.com/office/drawing/2014/main" id="{CCC7FFD4-6DCC-7221-DD16-D66E5756A29C}"/>
              </a:ext>
            </a:extLst>
          </p:cNvPr>
          <p:cNvPicPr>
            <a:picLocks noGrp="1" noChangeAspect="1"/>
          </p:cNvPicPr>
          <p:nvPr>
            <p:ph idx="1"/>
          </p:nvPr>
        </p:nvPicPr>
        <p:blipFill>
          <a:blip r:embed="rId2"/>
          <a:stretch>
            <a:fillRect/>
          </a:stretch>
        </p:blipFill>
        <p:spPr>
          <a:xfrm>
            <a:off x="145473" y="534256"/>
            <a:ext cx="5642098" cy="543501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 name="Picture 5">
            <a:extLst>
              <a:ext uri="{FF2B5EF4-FFF2-40B4-BE49-F238E27FC236}">
                <a16:creationId xmlns:a16="http://schemas.microsoft.com/office/drawing/2014/main" id="{5B498201-D268-F085-7D20-E6268510AD66}"/>
              </a:ext>
            </a:extLst>
          </p:cNvPr>
          <p:cNvPicPr>
            <a:picLocks noChangeAspect="1"/>
          </p:cNvPicPr>
          <p:nvPr/>
        </p:nvPicPr>
        <p:blipFill>
          <a:blip r:embed="rId3"/>
          <a:stretch>
            <a:fillRect/>
          </a:stretch>
        </p:blipFill>
        <p:spPr>
          <a:xfrm>
            <a:off x="6179129" y="539030"/>
            <a:ext cx="5888179" cy="543085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2466283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21A7F0-F9F8-2F10-EA9F-31F7E0FACFEA}"/>
              </a:ext>
            </a:extLst>
          </p:cNvPr>
          <p:cNvSpPr>
            <a:spLocks noGrp="1"/>
          </p:cNvSpPr>
          <p:nvPr>
            <p:ph type="title"/>
          </p:nvPr>
        </p:nvSpPr>
        <p:spPr>
          <a:xfrm>
            <a:off x="3723807" y="6038991"/>
            <a:ext cx="4434482" cy="593197"/>
          </a:xfrm>
        </p:spPr>
        <p:txBody>
          <a:bodyPr>
            <a:normAutofit/>
          </a:bodyPr>
          <a:lstStyle/>
          <a:p>
            <a:r>
              <a:rPr lang="en-US" sz="2800">
                <a:ea typeface="Calibri Light"/>
                <a:cs typeface="Calibri Light"/>
              </a:rPr>
              <a:t>ASSESSMENT AND VIEW LIST</a:t>
            </a:r>
            <a:endParaRPr lang="en-US" sz="2800"/>
          </a:p>
        </p:txBody>
      </p:sp>
      <p:pic>
        <p:nvPicPr>
          <p:cNvPr id="4" name="Picture 4">
            <a:extLst>
              <a:ext uri="{FF2B5EF4-FFF2-40B4-BE49-F238E27FC236}">
                <a16:creationId xmlns:a16="http://schemas.microsoft.com/office/drawing/2014/main" id="{854BDAC4-3655-2328-AA73-A44EFE57B278}"/>
              </a:ext>
            </a:extLst>
          </p:cNvPr>
          <p:cNvPicPr>
            <a:picLocks noGrp="1" noChangeAspect="1"/>
          </p:cNvPicPr>
          <p:nvPr>
            <p:ph idx="1"/>
          </p:nvPr>
        </p:nvPicPr>
        <p:blipFill rotWithShape="1">
          <a:blip r:embed="rId2"/>
          <a:srcRect t="13692" r="134" b="5623"/>
          <a:stretch/>
        </p:blipFill>
        <p:spPr>
          <a:xfrm>
            <a:off x="303656" y="278518"/>
            <a:ext cx="5632594" cy="559591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 name="Picture 4">
            <a:extLst>
              <a:ext uri="{FF2B5EF4-FFF2-40B4-BE49-F238E27FC236}">
                <a16:creationId xmlns:a16="http://schemas.microsoft.com/office/drawing/2014/main" id="{DDA5BF3D-7D98-7CF8-678E-E57E761B2787}"/>
              </a:ext>
            </a:extLst>
          </p:cNvPr>
          <p:cNvPicPr>
            <a:picLocks noChangeAspect="1"/>
          </p:cNvPicPr>
          <p:nvPr/>
        </p:nvPicPr>
        <p:blipFill>
          <a:blip r:embed="rId3"/>
          <a:stretch>
            <a:fillRect/>
          </a:stretch>
        </p:blipFill>
        <p:spPr>
          <a:xfrm>
            <a:off x="6098498" y="277836"/>
            <a:ext cx="5628806" cy="559029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8110406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E513A1-4CBF-0F83-ADED-495827F39DBA}"/>
              </a:ext>
            </a:extLst>
          </p:cNvPr>
          <p:cNvSpPr>
            <a:spLocks noGrp="1"/>
          </p:cNvSpPr>
          <p:nvPr>
            <p:ph type="title"/>
          </p:nvPr>
        </p:nvSpPr>
        <p:spPr>
          <a:xfrm>
            <a:off x="9040092" y="6262254"/>
            <a:ext cx="2234336" cy="458740"/>
          </a:xfrm>
        </p:spPr>
        <p:txBody>
          <a:bodyPr>
            <a:noAutofit/>
          </a:bodyPr>
          <a:lstStyle/>
          <a:p>
            <a:r>
              <a:rPr lang="en-US" sz="2800">
                <a:ea typeface="Calibri Light"/>
                <a:cs typeface="Calibri Light"/>
              </a:rPr>
              <a:t>ALLOT ROLES</a:t>
            </a:r>
            <a:endParaRPr lang="en-US" sz="2800"/>
          </a:p>
        </p:txBody>
      </p:sp>
      <p:pic>
        <p:nvPicPr>
          <p:cNvPr id="4" name="Picture 4">
            <a:extLst>
              <a:ext uri="{FF2B5EF4-FFF2-40B4-BE49-F238E27FC236}">
                <a16:creationId xmlns:a16="http://schemas.microsoft.com/office/drawing/2014/main" id="{BB252FF2-F9BB-EEB5-5381-8C473A2E43E6}"/>
              </a:ext>
            </a:extLst>
          </p:cNvPr>
          <p:cNvPicPr>
            <a:picLocks noGrp="1" noChangeAspect="1"/>
          </p:cNvPicPr>
          <p:nvPr>
            <p:ph idx="1"/>
          </p:nvPr>
        </p:nvPicPr>
        <p:blipFill rotWithShape="1">
          <a:blip r:embed="rId2"/>
          <a:srcRect t="13659" r="-137" b="6341"/>
          <a:stretch/>
        </p:blipFill>
        <p:spPr>
          <a:xfrm>
            <a:off x="933041" y="465668"/>
            <a:ext cx="10329688" cy="567082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2055856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2AA934-A63B-C890-3F96-C953C1804705}"/>
              </a:ext>
            </a:extLst>
          </p:cNvPr>
          <p:cNvSpPr>
            <a:spLocks noGrp="1"/>
          </p:cNvSpPr>
          <p:nvPr>
            <p:ph type="title"/>
          </p:nvPr>
        </p:nvSpPr>
        <p:spPr>
          <a:xfrm>
            <a:off x="9137074" y="6179127"/>
            <a:ext cx="2123499" cy="583431"/>
          </a:xfrm>
        </p:spPr>
        <p:txBody>
          <a:bodyPr>
            <a:normAutofit/>
          </a:bodyPr>
          <a:lstStyle/>
          <a:p>
            <a:r>
              <a:rPr lang="en-US" sz="2800">
                <a:ea typeface="Calibri Light"/>
                <a:cs typeface="Calibri Light"/>
              </a:rPr>
              <a:t>SET CRITERIA</a:t>
            </a:r>
            <a:endParaRPr lang="en-US" sz="2800"/>
          </a:p>
        </p:txBody>
      </p:sp>
      <p:pic>
        <p:nvPicPr>
          <p:cNvPr id="4" name="Picture 4">
            <a:extLst>
              <a:ext uri="{FF2B5EF4-FFF2-40B4-BE49-F238E27FC236}">
                <a16:creationId xmlns:a16="http://schemas.microsoft.com/office/drawing/2014/main" id="{7BA2BCCB-9F7E-C271-22A6-EE270134EF87}"/>
              </a:ext>
            </a:extLst>
          </p:cNvPr>
          <p:cNvPicPr>
            <a:picLocks noGrp="1" noChangeAspect="1"/>
          </p:cNvPicPr>
          <p:nvPr>
            <p:ph idx="1"/>
          </p:nvPr>
        </p:nvPicPr>
        <p:blipFill rotWithShape="1">
          <a:blip r:embed="rId2"/>
          <a:srcRect t="13827" b="6173"/>
          <a:stretch/>
        </p:blipFill>
        <p:spPr>
          <a:xfrm>
            <a:off x="923804" y="354832"/>
            <a:ext cx="10334291" cy="567359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551019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10591-881D-F5AD-80EB-CCCB57112D6E}"/>
              </a:ext>
            </a:extLst>
          </p:cNvPr>
          <p:cNvSpPr>
            <a:spLocks noGrp="1"/>
          </p:cNvSpPr>
          <p:nvPr>
            <p:ph type="title"/>
          </p:nvPr>
        </p:nvSpPr>
        <p:spPr>
          <a:xfrm>
            <a:off x="1770092" y="6129160"/>
            <a:ext cx="7866546" cy="679050"/>
          </a:xfrm>
        </p:spPr>
        <p:txBody>
          <a:bodyPr>
            <a:noAutofit/>
          </a:bodyPr>
          <a:lstStyle/>
          <a:p>
            <a:r>
              <a:rPr lang="en-US" sz="2800">
                <a:ea typeface="Calibri Light"/>
                <a:cs typeface="Calibri Light"/>
              </a:rPr>
              <a:t>COORDINATOR- ADD SUBJECTS AND VIEW MENTORS</a:t>
            </a:r>
            <a:endParaRPr lang="en-US" sz="2800"/>
          </a:p>
        </p:txBody>
      </p:sp>
      <p:pic>
        <p:nvPicPr>
          <p:cNvPr id="4" name="Picture 4">
            <a:extLst>
              <a:ext uri="{FF2B5EF4-FFF2-40B4-BE49-F238E27FC236}">
                <a16:creationId xmlns:a16="http://schemas.microsoft.com/office/drawing/2014/main" id="{ED4502BF-A7C4-5792-BB3F-A9C40ABD6002}"/>
              </a:ext>
            </a:extLst>
          </p:cNvPr>
          <p:cNvPicPr>
            <a:picLocks noGrp="1" noChangeAspect="1"/>
          </p:cNvPicPr>
          <p:nvPr>
            <p:ph idx="1"/>
          </p:nvPr>
        </p:nvPicPr>
        <p:blipFill rotWithShape="1">
          <a:blip r:embed="rId2"/>
          <a:srcRect t="13669" b="5755"/>
          <a:stretch/>
        </p:blipFill>
        <p:spPr>
          <a:xfrm>
            <a:off x="423362" y="324170"/>
            <a:ext cx="5676389" cy="567085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 name="Picture 4">
            <a:extLst>
              <a:ext uri="{FF2B5EF4-FFF2-40B4-BE49-F238E27FC236}">
                <a16:creationId xmlns:a16="http://schemas.microsoft.com/office/drawing/2014/main" id="{62518F17-454F-6FE9-C226-2892FB241A4C}"/>
              </a:ext>
            </a:extLst>
          </p:cNvPr>
          <p:cNvPicPr>
            <a:picLocks noChangeAspect="1"/>
          </p:cNvPicPr>
          <p:nvPr/>
        </p:nvPicPr>
        <p:blipFill>
          <a:blip r:embed="rId3"/>
          <a:stretch>
            <a:fillRect/>
          </a:stretch>
        </p:blipFill>
        <p:spPr>
          <a:xfrm>
            <a:off x="6323351" y="327803"/>
            <a:ext cx="5666281" cy="566524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9156953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AC4171-C519-4756-F29E-BAC5D718DD71}"/>
              </a:ext>
            </a:extLst>
          </p:cNvPr>
          <p:cNvSpPr>
            <a:spLocks noGrp="1"/>
          </p:cNvSpPr>
          <p:nvPr>
            <p:ph type="title"/>
          </p:nvPr>
        </p:nvSpPr>
        <p:spPr>
          <a:xfrm>
            <a:off x="3049251" y="6248400"/>
            <a:ext cx="8225176" cy="615456"/>
          </a:xfrm>
        </p:spPr>
        <p:txBody>
          <a:bodyPr>
            <a:normAutofit fontScale="90000"/>
          </a:bodyPr>
          <a:lstStyle/>
          <a:p>
            <a:r>
              <a:rPr lang="en-US" sz="2800">
                <a:ea typeface="Calibri Light"/>
                <a:cs typeface="Calibri Light"/>
              </a:rPr>
              <a:t>MENTOR- VIEW ALLOTTED STUDENTS  AND WRITE MESSAGE</a:t>
            </a:r>
            <a:endParaRPr lang="en-US" sz="2800"/>
          </a:p>
        </p:txBody>
      </p:sp>
      <p:pic>
        <p:nvPicPr>
          <p:cNvPr id="4" name="Picture 4">
            <a:extLst>
              <a:ext uri="{FF2B5EF4-FFF2-40B4-BE49-F238E27FC236}">
                <a16:creationId xmlns:a16="http://schemas.microsoft.com/office/drawing/2014/main" id="{B06423EA-9DBC-3ADB-942F-930FE3C42136}"/>
              </a:ext>
            </a:extLst>
          </p:cNvPr>
          <p:cNvPicPr>
            <a:picLocks noGrp="1" noChangeAspect="1"/>
          </p:cNvPicPr>
          <p:nvPr>
            <p:ph idx="1"/>
          </p:nvPr>
        </p:nvPicPr>
        <p:blipFill rotWithShape="1">
          <a:blip r:embed="rId2"/>
          <a:srcRect t="13970" r="-173" b="5882"/>
          <a:stretch/>
        </p:blipFill>
        <p:spPr>
          <a:xfrm>
            <a:off x="929961" y="382540"/>
            <a:ext cx="10339358" cy="567083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7671835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D38631-FB2C-6BFD-E409-6A6FA6A8D5B3}"/>
              </a:ext>
            </a:extLst>
          </p:cNvPr>
          <p:cNvSpPr>
            <a:spLocks noGrp="1"/>
          </p:cNvSpPr>
          <p:nvPr>
            <p:ph type="title"/>
          </p:nvPr>
        </p:nvSpPr>
        <p:spPr>
          <a:xfrm>
            <a:off x="685801" y="90557"/>
            <a:ext cx="3980208" cy="1169137"/>
          </a:xfrm>
        </p:spPr>
        <p:txBody>
          <a:bodyPr/>
          <a:lstStyle/>
          <a:p>
            <a:r>
              <a:rPr lang="en-US" u="sng">
                <a:latin typeface="Century Gothic"/>
                <a:cs typeface="Calibri Light"/>
              </a:rPr>
              <a:t>INTRODUCTION:</a:t>
            </a:r>
          </a:p>
        </p:txBody>
      </p:sp>
      <p:sp>
        <p:nvSpPr>
          <p:cNvPr id="3" name="Content Placeholder 2">
            <a:extLst>
              <a:ext uri="{FF2B5EF4-FFF2-40B4-BE49-F238E27FC236}">
                <a16:creationId xmlns:a16="http://schemas.microsoft.com/office/drawing/2014/main" id="{AC17761D-0D41-A226-E3BD-5D04E667D084}"/>
              </a:ext>
            </a:extLst>
          </p:cNvPr>
          <p:cNvSpPr>
            <a:spLocks noGrp="1"/>
          </p:cNvSpPr>
          <p:nvPr>
            <p:ph idx="1"/>
          </p:nvPr>
        </p:nvSpPr>
        <p:spPr>
          <a:xfrm>
            <a:off x="685801" y="1192327"/>
            <a:ext cx="5658816" cy="5449221"/>
          </a:xfrm>
        </p:spPr>
        <p:txBody>
          <a:bodyPr>
            <a:normAutofit/>
          </a:bodyPr>
          <a:lstStyle/>
          <a:p>
            <a:pPr>
              <a:buClr>
                <a:srgbClr val="FFFFFF"/>
              </a:buClr>
            </a:pPr>
            <a:r>
              <a:rPr lang="en-US" sz="2400">
                <a:latin typeface="Century Gothic"/>
                <a:cs typeface="Calibri"/>
              </a:rPr>
              <a:t>The Performance Monitoring System is a</a:t>
            </a:r>
            <a:r>
              <a:rPr lang="en-US" sz="2400">
                <a:solidFill>
                  <a:schemeClr val="accent1">
                    <a:lumMod val="50000"/>
                  </a:schemeClr>
                </a:solidFill>
                <a:latin typeface="Century Gothic"/>
                <a:cs typeface="Calibri"/>
              </a:rPr>
              <a:t> </a:t>
            </a:r>
            <a:r>
              <a:rPr lang="en-US" sz="2400" i="1">
                <a:latin typeface="Century Gothic"/>
                <a:cs typeface="Calibri"/>
              </a:rPr>
              <a:t>web application</a:t>
            </a:r>
            <a:r>
              <a:rPr lang="en-US" sz="2400">
                <a:latin typeface="Century Gothic"/>
                <a:cs typeface="Calibri"/>
              </a:rPr>
              <a:t> created in</a:t>
            </a:r>
            <a:r>
              <a:rPr lang="en-US" sz="2400" i="1">
                <a:latin typeface="Century Gothic"/>
                <a:cs typeface="Calibri"/>
              </a:rPr>
              <a:t> </a:t>
            </a:r>
            <a:r>
              <a:rPr lang="en-US" sz="2400" i="1">
                <a:solidFill>
                  <a:srgbClr val="FFFFFF"/>
                </a:solidFill>
                <a:latin typeface="Century Gothic"/>
                <a:cs typeface="Calibri"/>
              </a:rPr>
              <a:t>java </a:t>
            </a:r>
            <a:r>
              <a:rPr lang="en-US" sz="2400">
                <a:solidFill>
                  <a:srgbClr val="FFFFFF"/>
                </a:solidFill>
                <a:latin typeface="Century Gothic"/>
                <a:cs typeface="Calibri"/>
              </a:rPr>
              <a:t>using the </a:t>
            </a:r>
            <a:r>
              <a:rPr lang="en-US" sz="2400" i="1">
                <a:solidFill>
                  <a:srgbClr val="FFFFFF"/>
                </a:solidFill>
                <a:latin typeface="Century Gothic"/>
                <a:cs typeface="Calibri"/>
              </a:rPr>
              <a:t>spring framework</a:t>
            </a:r>
            <a:r>
              <a:rPr lang="en-US" sz="2400">
                <a:latin typeface="Century Gothic"/>
                <a:cs typeface="Calibri"/>
              </a:rPr>
              <a:t>, that provides an effective methodology to:</a:t>
            </a:r>
          </a:p>
          <a:p>
            <a:pPr>
              <a:buClr>
                <a:srgbClr val="FFFFFF"/>
              </a:buClr>
            </a:pPr>
            <a:r>
              <a:rPr lang="en-US" sz="2400" i="1">
                <a:solidFill>
                  <a:srgbClr val="FFC000"/>
                </a:solidFill>
                <a:latin typeface="Bookman Old Style"/>
                <a:ea typeface="+mn-lt"/>
                <a:cs typeface="+mn-lt"/>
              </a:rPr>
              <a:t>Assess</a:t>
            </a:r>
            <a:r>
              <a:rPr lang="en-US" sz="2400">
                <a:latin typeface="Bookman Old Style"/>
                <a:ea typeface="+mn-lt"/>
                <a:cs typeface="+mn-lt"/>
              </a:rPr>
              <a:t> the student's</a:t>
            </a:r>
            <a:r>
              <a:rPr lang="en-US" sz="2400" i="1">
                <a:latin typeface="Bookman Old Style"/>
                <a:ea typeface="+mn-lt"/>
                <a:cs typeface="+mn-lt"/>
              </a:rPr>
              <a:t> </a:t>
            </a:r>
            <a:r>
              <a:rPr lang="en-US" sz="2400" i="1">
                <a:solidFill>
                  <a:srgbClr val="FFC000"/>
                </a:solidFill>
                <a:latin typeface="Bookman Old Style"/>
                <a:ea typeface="+mn-lt"/>
                <a:cs typeface="+mn-lt"/>
              </a:rPr>
              <a:t>performance</a:t>
            </a:r>
            <a:r>
              <a:rPr lang="en-US" sz="2400">
                <a:latin typeface="Bookman Old Style"/>
                <a:ea typeface="+mn-lt"/>
                <a:cs typeface="+mn-lt"/>
              </a:rPr>
              <a:t> based on specific criteria.</a:t>
            </a:r>
          </a:p>
          <a:p>
            <a:pPr>
              <a:buClr>
                <a:srgbClr val="FFFFFF"/>
              </a:buClr>
            </a:pPr>
            <a:r>
              <a:rPr lang="en-US" sz="2400" i="1">
                <a:solidFill>
                  <a:srgbClr val="FFC000"/>
                </a:solidFill>
                <a:latin typeface="Bookman Old Style"/>
                <a:ea typeface="+mn-lt"/>
                <a:cs typeface="+mn-lt"/>
              </a:rPr>
              <a:t>Categorize</a:t>
            </a:r>
            <a:r>
              <a:rPr lang="en-US" sz="2400" i="1">
                <a:latin typeface="Bookman Old Style"/>
                <a:ea typeface="+mn-lt"/>
                <a:cs typeface="+mn-lt"/>
              </a:rPr>
              <a:t> </a:t>
            </a:r>
            <a:r>
              <a:rPr lang="en-US" sz="2400" i="1">
                <a:solidFill>
                  <a:srgbClr val="FFC000"/>
                </a:solidFill>
                <a:latin typeface="Bookman Old Style"/>
                <a:ea typeface="+mn-lt"/>
                <a:cs typeface="+mn-lt"/>
              </a:rPr>
              <a:t>the</a:t>
            </a:r>
            <a:r>
              <a:rPr lang="en-US" sz="2400" i="1">
                <a:latin typeface="Bookman Old Style"/>
                <a:ea typeface="+mn-lt"/>
                <a:cs typeface="+mn-lt"/>
              </a:rPr>
              <a:t> </a:t>
            </a:r>
            <a:r>
              <a:rPr lang="en-US" sz="2400" i="1">
                <a:solidFill>
                  <a:srgbClr val="FFC000"/>
                </a:solidFill>
                <a:latin typeface="Bookman Old Style"/>
                <a:ea typeface="+mn-lt"/>
                <a:cs typeface="+mn-lt"/>
              </a:rPr>
              <a:t>students</a:t>
            </a:r>
            <a:r>
              <a:rPr lang="en-US" sz="2400">
                <a:latin typeface="Bookman Old Style"/>
                <a:ea typeface="+mn-lt"/>
                <a:cs typeface="+mn-lt"/>
              </a:rPr>
              <a:t> based on their learning capabilities.</a:t>
            </a:r>
          </a:p>
          <a:p>
            <a:pPr>
              <a:buClr>
                <a:srgbClr val="FFFFFF"/>
              </a:buClr>
            </a:pPr>
            <a:r>
              <a:rPr lang="en-US" sz="2400">
                <a:latin typeface="Bookman Old Style"/>
                <a:ea typeface="+mn-lt"/>
                <a:cs typeface="+mn-lt"/>
              </a:rPr>
              <a:t>Take</a:t>
            </a:r>
            <a:r>
              <a:rPr lang="en-US" sz="2400" i="1">
                <a:latin typeface="Bookman Old Style"/>
                <a:ea typeface="+mn-lt"/>
                <a:cs typeface="+mn-lt"/>
              </a:rPr>
              <a:t> </a:t>
            </a:r>
            <a:r>
              <a:rPr lang="en-US" sz="2400" i="1">
                <a:solidFill>
                  <a:srgbClr val="FFC000"/>
                </a:solidFill>
                <a:latin typeface="Bookman Old Style"/>
                <a:ea typeface="+mn-lt"/>
                <a:cs typeface="+mn-lt"/>
              </a:rPr>
              <a:t>measures</a:t>
            </a:r>
            <a:r>
              <a:rPr lang="en-US" sz="2400">
                <a:latin typeface="Bookman Old Style"/>
                <a:ea typeface="+mn-lt"/>
                <a:cs typeface="+mn-lt"/>
              </a:rPr>
              <a:t> </a:t>
            </a:r>
            <a:r>
              <a:rPr lang="en-US" sz="2400" i="1">
                <a:solidFill>
                  <a:srgbClr val="FFC000"/>
                </a:solidFill>
                <a:latin typeface="Bookman Old Style"/>
                <a:ea typeface="+mn-lt"/>
                <a:cs typeface="+mn-lt"/>
              </a:rPr>
              <a:t>to</a:t>
            </a:r>
            <a:r>
              <a:rPr lang="en-US" sz="2400">
                <a:latin typeface="Bookman Old Style"/>
                <a:ea typeface="+mn-lt"/>
                <a:cs typeface="+mn-lt"/>
              </a:rPr>
              <a:t> </a:t>
            </a:r>
            <a:r>
              <a:rPr lang="en-US" sz="2400" i="1">
                <a:solidFill>
                  <a:srgbClr val="FFC000"/>
                </a:solidFill>
                <a:latin typeface="Bookman Old Style"/>
                <a:ea typeface="+mn-lt"/>
                <a:cs typeface="+mn-lt"/>
              </a:rPr>
              <a:t>enhance</a:t>
            </a:r>
            <a:r>
              <a:rPr lang="en-US" sz="2400">
                <a:latin typeface="Bookman Old Style"/>
                <a:ea typeface="+mn-lt"/>
                <a:cs typeface="+mn-lt"/>
              </a:rPr>
              <a:t> student's capacity to achieve higher levels.</a:t>
            </a:r>
          </a:p>
        </p:txBody>
      </p:sp>
      <p:graphicFrame>
        <p:nvGraphicFramePr>
          <p:cNvPr id="5" name="Diagram 5">
            <a:extLst>
              <a:ext uri="{FF2B5EF4-FFF2-40B4-BE49-F238E27FC236}">
                <a16:creationId xmlns:a16="http://schemas.microsoft.com/office/drawing/2014/main" id="{56E47E95-7E0E-831D-2F78-D3552BD3E2D2}"/>
              </a:ext>
            </a:extLst>
          </p:cNvPr>
          <p:cNvGraphicFramePr/>
          <p:nvPr>
            <p:extLst>
              <p:ext uri="{D42A27DB-BD31-4B8C-83A1-F6EECF244321}">
                <p14:modId xmlns:p14="http://schemas.microsoft.com/office/powerpoint/2010/main" val="4007783943"/>
              </p:ext>
            </p:extLst>
          </p:nvPr>
        </p:nvGraphicFramePr>
        <p:xfrm>
          <a:off x="6537739" y="1014895"/>
          <a:ext cx="5333999" cy="554603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393653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9F6D95BA-5DEA-4969-83AE-052DB82DC8A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useBgFill="1">
        <p:nvSpPr>
          <p:cNvPr id="11" name="Rectangle 10">
            <a:extLst>
              <a:ext uri="{FF2B5EF4-FFF2-40B4-BE49-F238E27FC236}">
                <a16:creationId xmlns:a16="http://schemas.microsoft.com/office/drawing/2014/main" id="{5CEE3B40-0719-467B-A4F7-B7D14A4AC8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5" cy="68562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lose up of circuit board">
            <a:extLst>
              <a:ext uri="{FF2B5EF4-FFF2-40B4-BE49-F238E27FC236}">
                <a16:creationId xmlns:a16="http://schemas.microsoft.com/office/drawing/2014/main" id="{60A21E3D-A0D7-B232-73A8-9F521FC60D18}"/>
              </a:ext>
            </a:extLst>
          </p:cNvPr>
          <p:cNvPicPr>
            <a:picLocks noChangeAspect="1"/>
          </p:cNvPicPr>
          <p:nvPr/>
        </p:nvPicPr>
        <p:blipFill rotWithShape="1">
          <a:blip r:embed="rId4">
            <a:alphaModFix amt="20000"/>
          </a:blip>
          <a:srcRect t="10532" r="-2" b="5071"/>
          <a:stretch/>
        </p:blipFill>
        <p:spPr>
          <a:xfrm>
            <a:off x="20" y="10"/>
            <a:ext cx="12191980" cy="6857990"/>
          </a:xfrm>
          <a:prstGeom prst="rect">
            <a:avLst/>
          </a:prstGeom>
        </p:spPr>
      </p:pic>
      <p:pic>
        <p:nvPicPr>
          <p:cNvPr id="13" name="Picture 12">
            <a:extLst>
              <a:ext uri="{FF2B5EF4-FFF2-40B4-BE49-F238E27FC236}">
                <a16:creationId xmlns:a16="http://schemas.microsoft.com/office/drawing/2014/main" id="{8D2D1CDE-6BAA-430B-9048-78C5BBF8CF2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51000"/>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A61D71FB-F6B2-F074-A3A1-EAC7FF0CE210}"/>
              </a:ext>
            </a:extLst>
          </p:cNvPr>
          <p:cNvSpPr>
            <a:spLocks noGrp="1"/>
          </p:cNvSpPr>
          <p:nvPr>
            <p:ph type="title"/>
          </p:nvPr>
        </p:nvSpPr>
        <p:spPr>
          <a:xfrm>
            <a:off x="152398" y="3053"/>
            <a:ext cx="3562612" cy="747563"/>
          </a:xfrm>
        </p:spPr>
        <p:txBody>
          <a:bodyPr vert="horz" lIns="91440" tIns="45720" rIns="91440" bIns="45720" rtlCol="0" anchor="b">
            <a:noAutofit/>
          </a:bodyPr>
          <a:lstStyle/>
          <a:p>
            <a:pPr algn="r"/>
            <a:r>
              <a:rPr lang="en-US" sz="3200" u="sng">
                <a:latin typeface="Century Gothic"/>
              </a:rPr>
              <a:t>FUTURE SCOPE:</a:t>
            </a:r>
            <a:endParaRPr lang="en-US" sz="3200" u="sng">
              <a:latin typeface="Century Gothic"/>
              <a:cs typeface="Calibri Light"/>
            </a:endParaRPr>
          </a:p>
        </p:txBody>
      </p:sp>
      <p:graphicFrame>
        <p:nvGraphicFramePr>
          <p:cNvPr id="17" name="Diagram 17">
            <a:extLst>
              <a:ext uri="{FF2B5EF4-FFF2-40B4-BE49-F238E27FC236}">
                <a16:creationId xmlns:a16="http://schemas.microsoft.com/office/drawing/2014/main" id="{C883AA32-3D73-C810-A133-3CACFF07A413}"/>
              </a:ext>
            </a:extLst>
          </p:cNvPr>
          <p:cNvGraphicFramePr>
            <a:graphicFrameLocks noGrp="1"/>
          </p:cNvGraphicFramePr>
          <p:nvPr>
            <p:ph idx="1"/>
            <p:extLst>
              <p:ext uri="{D42A27DB-BD31-4B8C-83A1-F6EECF244321}">
                <p14:modId xmlns:p14="http://schemas.microsoft.com/office/powerpoint/2010/main" val="2029307322"/>
              </p:ext>
            </p:extLst>
          </p:nvPr>
        </p:nvGraphicFramePr>
        <p:xfrm>
          <a:off x="258619" y="859993"/>
          <a:ext cx="11378333" cy="558929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24817921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29317E-30CE-F70D-EBFE-0DD459E8B68D}"/>
              </a:ext>
            </a:extLst>
          </p:cNvPr>
          <p:cNvSpPr>
            <a:spLocks noGrp="1"/>
          </p:cNvSpPr>
          <p:nvPr>
            <p:ph type="title"/>
          </p:nvPr>
        </p:nvSpPr>
        <p:spPr>
          <a:xfrm>
            <a:off x="310323" y="167861"/>
            <a:ext cx="3715165" cy="815746"/>
          </a:xfrm>
        </p:spPr>
        <p:txBody>
          <a:bodyPr/>
          <a:lstStyle/>
          <a:p>
            <a:r>
              <a:rPr lang="en-US" u="sng">
                <a:latin typeface="Century Gothic"/>
                <a:cs typeface="Calibri Light"/>
              </a:rPr>
              <a:t>CONCLUSION:</a:t>
            </a:r>
            <a:endParaRPr lang="en-US" u="sng">
              <a:latin typeface="Century Gothic"/>
            </a:endParaRPr>
          </a:p>
        </p:txBody>
      </p:sp>
      <p:sp>
        <p:nvSpPr>
          <p:cNvPr id="3" name="Content Placeholder 2">
            <a:extLst>
              <a:ext uri="{FF2B5EF4-FFF2-40B4-BE49-F238E27FC236}">
                <a16:creationId xmlns:a16="http://schemas.microsoft.com/office/drawing/2014/main" id="{C60C2A40-E867-31BC-7EEE-75A2EF5FED93}"/>
              </a:ext>
            </a:extLst>
          </p:cNvPr>
          <p:cNvSpPr>
            <a:spLocks noGrp="1"/>
          </p:cNvSpPr>
          <p:nvPr>
            <p:ph idx="1"/>
          </p:nvPr>
        </p:nvSpPr>
        <p:spPr>
          <a:xfrm>
            <a:off x="464932" y="1424241"/>
            <a:ext cx="11147424" cy="4974350"/>
          </a:xfrm>
        </p:spPr>
        <p:txBody>
          <a:bodyPr>
            <a:normAutofit fontScale="85000" lnSpcReduction="20000"/>
          </a:bodyPr>
          <a:lstStyle/>
          <a:p>
            <a:pPr>
              <a:buFont typeface="Wingdings"/>
              <a:buChar char="ü"/>
            </a:pPr>
            <a:r>
              <a:rPr lang="en-US" sz="2400" b="1">
                <a:cs typeface="Calibri"/>
              </a:rPr>
              <a:t>With the help of this web application  the process of assessment of the learning levels of the students and conduction of activities for them can be carried out in a systematic ,fast and effective manner.</a:t>
            </a:r>
            <a:endParaRPr lang="en-US">
              <a:cs typeface="Calibri" panose="020F0502020204030204"/>
            </a:endParaRPr>
          </a:p>
          <a:p>
            <a:pPr>
              <a:buClr>
                <a:srgbClr val="FFFFFF"/>
              </a:buClr>
              <a:buFont typeface="Wingdings"/>
              <a:buChar char="ü"/>
            </a:pPr>
            <a:endParaRPr lang="en-US" sz="2400" b="1">
              <a:cs typeface="Calibri"/>
            </a:endParaRPr>
          </a:p>
          <a:p>
            <a:pPr>
              <a:buClr>
                <a:srgbClr val="FFFFFF"/>
              </a:buClr>
              <a:buFont typeface="Wingdings"/>
              <a:buChar char="ü"/>
            </a:pPr>
            <a:r>
              <a:rPr lang="en-US" sz="2400" b="1">
                <a:cs typeface="Calibri"/>
              </a:rPr>
              <a:t>Target assessment of each subject is carried out.</a:t>
            </a:r>
          </a:p>
          <a:p>
            <a:pPr>
              <a:buClr>
                <a:srgbClr val="FFFFFF"/>
              </a:buClr>
              <a:buFont typeface="Wingdings"/>
              <a:buChar char="ü"/>
            </a:pPr>
            <a:endParaRPr lang="en-US" sz="2400" b="1">
              <a:cs typeface="Calibri"/>
            </a:endParaRPr>
          </a:p>
          <a:p>
            <a:pPr>
              <a:buClr>
                <a:srgbClr val="FFFFFF"/>
              </a:buClr>
              <a:buFont typeface="Wingdings"/>
              <a:buChar char="ü"/>
            </a:pPr>
            <a:r>
              <a:rPr lang="en-US" sz="2400" b="1">
                <a:cs typeface="Calibri"/>
              </a:rPr>
              <a:t>It will further help in improving the  results of individual and college/university as a whole.</a:t>
            </a:r>
          </a:p>
          <a:p>
            <a:pPr>
              <a:buClr>
                <a:srgbClr val="FFFFFF"/>
              </a:buClr>
              <a:buFont typeface="Wingdings"/>
              <a:buChar char="ü"/>
            </a:pPr>
            <a:endParaRPr lang="en-US" sz="2400" b="1">
              <a:cs typeface="Calibri"/>
            </a:endParaRPr>
          </a:p>
          <a:p>
            <a:pPr>
              <a:buClr>
                <a:srgbClr val="FFFFFF"/>
              </a:buClr>
              <a:buFont typeface="Wingdings"/>
              <a:buChar char="ü"/>
            </a:pPr>
            <a:r>
              <a:rPr lang="en-US" sz="2400" b="1">
                <a:cs typeface="Calibri"/>
              </a:rPr>
              <a:t>It will boost the morale of the students at individual level.</a:t>
            </a:r>
          </a:p>
          <a:p>
            <a:pPr>
              <a:buClr>
                <a:srgbClr val="FFFFFF"/>
              </a:buClr>
              <a:buFont typeface="Wingdings"/>
              <a:buChar char="ü"/>
            </a:pPr>
            <a:endParaRPr lang="en-US" sz="2400" b="1">
              <a:cs typeface="Calibri"/>
            </a:endParaRPr>
          </a:p>
          <a:p>
            <a:pPr>
              <a:buClr>
                <a:srgbClr val="FFFFFF"/>
              </a:buClr>
              <a:buFont typeface="Wingdings"/>
              <a:buChar char="ü"/>
            </a:pPr>
            <a:r>
              <a:rPr lang="en-US" sz="2400" b="1">
                <a:cs typeface="Calibri"/>
              </a:rPr>
              <a:t>All round personality development is achieved.</a:t>
            </a:r>
          </a:p>
          <a:p>
            <a:pPr>
              <a:buClr>
                <a:srgbClr val="FFFFFF"/>
              </a:buClr>
              <a:buFont typeface="Wingdings"/>
              <a:buChar char="ü"/>
            </a:pPr>
            <a:endParaRPr lang="en-US" sz="2400" b="1">
              <a:cs typeface="Calibri"/>
            </a:endParaRPr>
          </a:p>
          <a:p>
            <a:pPr>
              <a:buClr>
                <a:srgbClr val="FFFFFF"/>
              </a:buClr>
              <a:buFont typeface="Wingdings"/>
              <a:buChar char="ü"/>
            </a:pPr>
            <a:r>
              <a:rPr lang="en-US" sz="2400" b="1">
                <a:cs typeface="Calibri"/>
              </a:rPr>
              <a:t>It will provide better career guidance.</a:t>
            </a:r>
          </a:p>
          <a:p>
            <a:pPr>
              <a:buClr>
                <a:srgbClr val="FFFFFF"/>
              </a:buClr>
            </a:pPr>
            <a:endParaRPr lang="en-US">
              <a:cs typeface="Calibri"/>
            </a:endParaRPr>
          </a:p>
        </p:txBody>
      </p:sp>
    </p:spTree>
    <p:extLst>
      <p:ext uri="{BB962C8B-B14F-4D97-AF65-F5344CB8AC3E}">
        <p14:creationId xmlns:p14="http://schemas.microsoft.com/office/powerpoint/2010/main" val="356822329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58025BC-7496-E538-5E3C-0FDFEE94DD84}"/>
              </a:ext>
            </a:extLst>
          </p:cNvPr>
          <p:cNvSpPr txBox="1"/>
          <p:nvPr/>
        </p:nvSpPr>
        <p:spPr>
          <a:xfrm>
            <a:off x="1974575" y="2670312"/>
            <a:ext cx="8728763"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5400" i="1" u="sng">
                <a:latin typeface="Bookman Old Style"/>
                <a:cs typeface="Calibri"/>
              </a:rPr>
              <a:t>THANK YOU.</a:t>
            </a:r>
            <a:endParaRPr lang="en-US" i="1" u="sng">
              <a:latin typeface="Bookman Old Style"/>
            </a:endParaRPr>
          </a:p>
        </p:txBody>
      </p:sp>
    </p:spTree>
    <p:extLst>
      <p:ext uri="{BB962C8B-B14F-4D97-AF65-F5344CB8AC3E}">
        <p14:creationId xmlns:p14="http://schemas.microsoft.com/office/powerpoint/2010/main" val="36896620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shade val="96000"/>
                <a:hueMod val="100000"/>
                <a:satMod val="180000"/>
                <a:lumMod val="110000"/>
              </a:schemeClr>
            </a:gs>
            <a:gs pos="100000">
              <a:schemeClr val="bg1">
                <a:shade val="96000"/>
                <a:satMod val="160000"/>
                <a:lumMod val="100000"/>
              </a:schemeClr>
            </a:gs>
          </a:gsLst>
          <a:lin ang="4740000" scaled="1"/>
        </a:gra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F4972D9-F510-4C84-8BDA-31BAECC232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9A65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D8E2D96C-A214-42D7-8C0F-E4CCBD8C39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7C746F4-1536-4E83-B247-DD6BBE09CD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7" y="636104"/>
            <a:ext cx="10905803" cy="5585792"/>
          </a:xfrm>
          <a:prstGeom prst="rect">
            <a:avLst/>
          </a:prstGeom>
          <a:solidFill>
            <a:schemeClr val="tx1"/>
          </a:solidFill>
          <a:ln cap="sq">
            <a:noFill/>
            <a:miter lim="800000"/>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a:extLst>
              <a:ext uri="{FF2B5EF4-FFF2-40B4-BE49-F238E27FC236}">
                <a16:creationId xmlns:a16="http://schemas.microsoft.com/office/drawing/2014/main" id="{D6D99C48-232F-9699-1A5A-BC78AED059CC}"/>
              </a:ext>
            </a:extLst>
          </p:cNvPr>
          <p:cNvPicPr>
            <a:picLocks noChangeAspect="1"/>
          </p:cNvPicPr>
          <p:nvPr/>
        </p:nvPicPr>
        <p:blipFill>
          <a:blip r:embed="rId2"/>
          <a:stretch>
            <a:fillRect/>
          </a:stretch>
        </p:blipFill>
        <p:spPr>
          <a:xfrm>
            <a:off x="1376596" y="796201"/>
            <a:ext cx="9514837" cy="533487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5149231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47EB6BA5-307B-4420-911B-F4EA0423D3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E73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1A3D8EAF-5B48-41BF-A451-905D5E6205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chemeClr val="tx1">
              <a:alpha val="15000"/>
            </a:schemeClr>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B3FFD25-0953-4586-B961-A47FDC1155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7" y="643467"/>
            <a:ext cx="10905066" cy="5571066"/>
          </a:xfrm>
          <a:prstGeom prst="rect">
            <a:avLst/>
          </a:prstGeom>
          <a:solidFill>
            <a:schemeClr val="bg1"/>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a:extLst>
              <a:ext uri="{FF2B5EF4-FFF2-40B4-BE49-F238E27FC236}">
                <a16:creationId xmlns:a16="http://schemas.microsoft.com/office/drawing/2014/main" id="{2721C4CE-E624-CCAC-F4AD-0FF84741EB53}"/>
              </a:ext>
            </a:extLst>
          </p:cNvPr>
          <p:cNvPicPr>
            <a:picLocks noChangeAspect="1"/>
          </p:cNvPicPr>
          <p:nvPr/>
        </p:nvPicPr>
        <p:blipFill>
          <a:blip r:embed="rId2"/>
          <a:stretch>
            <a:fillRect/>
          </a:stretch>
        </p:blipFill>
        <p:spPr>
          <a:xfrm>
            <a:off x="1640726" y="781736"/>
            <a:ext cx="8929828" cy="524377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898559395"/>
      </p:ext>
    </p:extLst>
  </p:cSld>
  <p:clrMapOvr>
    <a:overrideClrMapping bg1="lt1" tx1="dk1" bg2="lt2" tx2="dk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BED577-8123-4669-95F5-E4AC31B0DDFD}"/>
              </a:ext>
            </a:extLst>
          </p:cNvPr>
          <p:cNvSpPr>
            <a:spLocks noGrp="1"/>
          </p:cNvSpPr>
          <p:nvPr>
            <p:ph type="title"/>
          </p:nvPr>
        </p:nvSpPr>
        <p:spPr>
          <a:xfrm>
            <a:off x="685801" y="256209"/>
            <a:ext cx="10650468" cy="1080789"/>
          </a:xfrm>
        </p:spPr>
        <p:txBody>
          <a:bodyPr>
            <a:normAutofit fontScale="90000"/>
          </a:bodyPr>
          <a:lstStyle/>
          <a:p>
            <a:r>
              <a:rPr lang="en-US" u="sng">
                <a:latin typeface="Century Gothic"/>
                <a:cs typeface="Calibri Light"/>
              </a:rPr>
              <a:t>ABSTRACT</a:t>
            </a:r>
            <a:r>
              <a:rPr lang="en-US">
                <a:latin typeface="Century Gothic"/>
                <a:cs typeface="Calibri Light"/>
              </a:rPr>
              <a:t>: 1.CRITERIA FOR Assessment SUB-WISE</a:t>
            </a:r>
          </a:p>
        </p:txBody>
      </p:sp>
      <p:graphicFrame>
        <p:nvGraphicFramePr>
          <p:cNvPr id="22" name="Diagram 22">
            <a:extLst>
              <a:ext uri="{FF2B5EF4-FFF2-40B4-BE49-F238E27FC236}">
                <a16:creationId xmlns:a16="http://schemas.microsoft.com/office/drawing/2014/main" id="{28742DFD-BB87-3BF3-A561-7558BEA2D8EA}"/>
              </a:ext>
            </a:extLst>
          </p:cNvPr>
          <p:cNvGraphicFramePr/>
          <p:nvPr>
            <p:extLst>
              <p:ext uri="{D42A27DB-BD31-4B8C-83A1-F6EECF244321}">
                <p14:modId xmlns:p14="http://schemas.microsoft.com/office/powerpoint/2010/main" val="3974872691"/>
              </p:ext>
            </p:extLst>
          </p:nvPr>
        </p:nvGraphicFramePr>
        <p:xfrm>
          <a:off x="166254" y="-616528"/>
          <a:ext cx="11859490" cy="796636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906661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A0FA73-260F-4FB8-EA2B-C5AF1694C87D}"/>
              </a:ext>
            </a:extLst>
          </p:cNvPr>
          <p:cNvSpPr>
            <a:spLocks noGrp="1"/>
          </p:cNvSpPr>
          <p:nvPr>
            <p:ph type="title"/>
          </p:nvPr>
        </p:nvSpPr>
        <p:spPr>
          <a:xfrm>
            <a:off x="564324" y="322469"/>
            <a:ext cx="11059077" cy="937223"/>
          </a:xfrm>
        </p:spPr>
        <p:txBody>
          <a:bodyPr>
            <a:normAutofit/>
          </a:bodyPr>
          <a:lstStyle/>
          <a:p>
            <a:r>
              <a:rPr lang="en-US" u="sng">
                <a:latin typeface="Century Gothic"/>
              </a:rPr>
              <a:t>ABSTRACT</a:t>
            </a:r>
            <a:r>
              <a:rPr lang="en-US">
                <a:latin typeface="Century Gothic"/>
              </a:rPr>
              <a:t>:2.CATEGORIZE STUDENTS </a:t>
            </a:r>
            <a:endParaRPr lang="en-US">
              <a:cs typeface="Calibri Light"/>
            </a:endParaRPr>
          </a:p>
        </p:txBody>
      </p:sp>
      <p:graphicFrame>
        <p:nvGraphicFramePr>
          <p:cNvPr id="182" name="Diagram 182">
            <a:extLst>
              <a:ext uri="{FF2B5EF4-FFF2-40B4-BE49-F238E27FC236}">
                <a16:creationId xmlns:a16="http://schemas.microsoft.com/office/drawing/2014/main" id="{D581B742-AE37-2A9D-8A47-0A007A8AAF17}"/>
              </a:ext>
            </a:extLst>
          </p:cNvPr>
          <p:cNvGraphicFramePr/>
          <p:nvPr>
            <p:extLst>
              <p:ext uri="{D42A27DB-BD31-4B8C-83A1-F6EECF244321}">
                <p14:modId xmlns:p14="http://schemas.microsoft.com/office/powerpoint/2010/main" val="2897975579"/>
              </p:ext>
            </p:extLst>
          </p:nvPr>
        </p:nvGraphicFramePr>
        <p:xfrm>
          <a:off x="6581914" y="1810027"/>
          <a:ext cx="5444434" cy="454107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30" name="Arrow: Curved Right 429">
            <a:extLst>
              <a:ext uri="{FF2B5EF4-FFF2-40B4-BE49-F238E27FC236}">
                <a16:creationId xmlns:a16="http://schemas.microsoft.com/office/drawing/2014/main" id="{293028B5-AC9C-06C9-85F1-C5DC843D6CB8}"/>
              </a:ext>
            </a:extLst>
          </p:cNvPr>
          <p:cNvSpPr/>
          <p:nvPr/>
        </p:nvSpPr>
        <p:spPr>
          <a:xfrm rot="5400000">
            <a:off x="7000703" y="1167621"/>
            <a:ext cx="1027042" cy="2308086"/>
          </a:xfrm>
          <a:prstGeom prst="curved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a:solidFill>
                  <a:schemeClr val="tx1"/>
                </a:solidFill>
                <a:cs typeface="Calibri"/>
              </a:rPr>
              <a:t>calculate</a:t>
            </a:r>
          </a:p>
        </p:txBody>
      </p:sp>
      <p:pic>
        <p:nvPicPr>
          <p:cNvPr id="471" name="Graphic 471" descr="Pie chart with solid fill">
            <a:extLst>
              <a:ext uri="{FF2B5EF4-FFF2-40B4-BE49-F238E27FC236}">
                <a16:creationId xmlns:a16="http://schemas.microsoft.com/office/drawing/2014/main" id="{ED43668A-E7EB-E820-94DB-2E08510068C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1569147" y="4374322"/>
            <a:ext cx="627270" cy="627270"/>
          </a:xfrm>
          <a:prstGeom prst="rect">
            <a:avLst/>
          </a:prstGeom>
        </p:spPr>
      </p:pic>
      <p:pic>
        <p:nvPicPr>
          <p:cNvPr id="472" name="Graphic 471" descr="Pie chart with solid fill">
            <a:extLst>
              <a:ext uri="{FF2B5EF4-FFF2-40B4-BE49-F238E27FC236}">
                <a16:creationId xmlns:a16="http://schemas.microsoft.com/office/drawing/2014/main" id="{2E7F2FCE-A7CB-1DF4-C3F7-3E2CE72F825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1569147" y="3104322"/>
            <a:ext cx="627270" cy="638314"/>
          </a:xfrm>
          <a:prstGeom prst="rect">
            <a:avLst/>
          </a:prstGeom>
        </p:spPr>
      </p:pic>
      <p:pic>
        <p:nvPicPr>
          <p:cNvPr id="473" name="Graphic 471" descr="Pie chart with solid fill">
            <a:extLst>
              <a:ext uri="{FF2B5EF4-FFF2-40B4-BE49-F238E27FC236}">
                <a16:creationId xmlns:a16="http://schemas.microsoft.com/office/drawing/2014/main" id="{1CF7EA35-2B8B-99B6-AD54-A12BA105E7C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1513930" y="1933713"/>
            <a:ext cx="627272" cy="638315"/>
          </a:xfrm>
          <a:prstGeom prst="rect">
            <a:avLst/>
          </a:prstGeom>
        </p:spPr>
      </p:pic>
      <p:sp>
        <p:nvSpPr>
          <p:cNvPr id="479" name="Oval 478">
            <a:extLst>
              <a:ext uri="{FF2B5EF4-FFF2-40B4-BE49-F238E27FC236}">
                <a16:creationId xmlns:a16="http://schemas.microsoft.com/office/drawing/2014/main" id="{02A60F88-48EA-FCFB-3294-AE81FC203510}"/>
              </a:ext>
            </a:extLst>
          </p:cNvPr>
          <p:cNvSpPr/>
          <p:nvPr/>
        </p:nvSpPr>
        <p:spPr>
          <a:xfrm>
            <a:off x="4830555" y="2837206"/>
            <a:ext cx="2838172" cy="2274955"/>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2200" b="1">
                <a:solidFill>
                  <a:schemeClr val="tx1"/>
                </a:solidFill>
                <a:cs typeface="Calibri"/>
              </a:rPr>
              <a:t>AGGREGATED</a:t>
            </a:r>
          </a:p>
          <a:p>
            <a:pPr algn="ctr"/>
            <a:r>
              <a:rPr lang="en-US" sz="2200" b="1">
                <a:solidFill>
                  <a:schemeClr val="tx1"/>
                </a:solidFill>
                <a:cs typeface="Calibri"/>
              </a:rPr>
              <a:t> PERCENTAGE %</a:t>
            </a:r>
          </a:p>
          <a:p>
            <a:pPr algn="ctr"/>
            <a:r>
              <a:rPr lang="en-US" sz="2200" b="1">
                <a:solidFill>
                  <a:schemeClr val="tx1"/>
                </a:solidFill>
                <a:cs typeface="Calibri"/>
              </a:rPr>
              <a:t>(CRITERIA)</a:t>
            </a:r>
          </a:p>
        </p:txBody>
      </p:sp>
      <p:sp>
        <p:nvSpPr>
          <p:cNvPr id="505" name="Arrow: Left 504">
            <a:extLst>
              <a:ext uri="{FF2B5EF4-FFF2-40B4-BE49-F238E27FC236}">
                <a16:creationId xmlns:a16="http://schemas.microsoft.com/office/drawing/2014/main" id="{4EC5C240-357A-D395-B7E3-28D395EC296B}"/>
              </a:ext>
            </a:extLst>
          </p:cNvPr>
          <p:cNvSpPr/>
          <p:nvPr/>
        </p:nvSpPr>
        <p:spPr>
          <a:xfrm>
            <a:off x="4135251" y="3736096"/>
            <a:ext cx="651565" cy="485913"/>
          </a:xfrm>
          <a:prstGeom prst="lef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627" name="Arrow: Left 626">
            <a:extLst>
              <a:ext uri="{FF2B5EF4-FFF2-40B4-BE49-F238E27FC236}">
                <a16:creationId xmlns:a16="http://schemas.microsoft.com/office/drawing/2014/main" id="{3AD40EA8-C178-7D40-11CE-DCB39168B15F}"/>
              </a:ext>
            </a:extLst>
          </p:cNvPr>
          <p:cNvSpPr/>
          <p:nvPr/>
        </p:nvSpPr>
        <p:spPr>
          <a:xfrm>
            <a:off x="3075077" y="2377748"/>
            <a:ext cx="883478" cy="452783"/>
          </a:xfrm>
          <a:prstGeom prst="lef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629" name="Arrow: Left 628">
            <a:extLst>
              <a:ext uri="{FF2B5EF4-FFF2-40B4-BE49-F238E27FC236}">
                <a16:creationId xmlns:a16="http://schemas.microsoft.com/office/drawing/2014/main" id="{5DCFB6E2-CC7A-49D2-A8D5-86D302B1C179}"/>
              </a:ext>
            </a:extLst>
          </p:cNvPr>
          <p:cNvSpPr/>
          <p:nvPr/>
        </p:nvSpPr>
        <p:spPr>
          <a:xfrm>
            <a:off x="3075077" y="5116530"/>
            <a:ext cx="883478" cy="463827"/>
          </a:xfrm>
          <a:prstGeom prst="lef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630" name="Arrow: Up-Down 629">
            <a:extLst>
              <a:ext uri="{FF2B5EF4-FFF2-40B4-BE49-F238E27FC236}">
                <a16:creationId xmlns:a16="http://schemas.microsoft.com/office/drawing/2014/main" id="{EA5E669F-465C-8F2B-9B1B-B6C1A78870B5}"/>
              </a:ext>
            </a:extLst>
          </p:cNvPr>
          <p:cNvSpPr/>
          <p:nvPr/>
        </p:nvSpPr>
        <p:spPr>
          <a:xfrm>
            <a:off x="3710557" y="2765015"/>
            <a:ext cx="496956" cy="2418522"/>
          </a:xfrm>
          <a:prstGeom prst="upDown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631" name="Rectangle: Rounded Corners 630">
            <a:extLst>
              <a:ext uri="{FF2B5EF4-FFF2-40B4-BE49-F238E27FC236}">
                <a16:creationId xmlns:a16="http://schemas.microsoft.com/office/drawing/2014/main" id="{4F489369-7526-FE61-8565-F13288A0190C}"/>
              </a:ext>
            </a:extLst>
          </p:cNvPr>
          <p:cNvSpPr/>
          <p:nvPr/>
        </p:nvSpPr>
        <p:spPr>
          <a:xfrm>
            <a:off x="656811" y="2109028"/>
            <a:ext cx="2396434" cy="938694"/>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2400" b="1">
                <a:cs typeface="Calibri"/>
              </a:rPr>
              <a:t>FAST LEARNERS</a:t>
            </a:r>
            <a:endParaRPr lang="en-US" sz="2400" b="1"/>
          </a:p>
        </p:txBody>
      </p:sp>
      <p:sp>
        <p:nvSpPr>
          <p:cNvPr id="632" name="Rectangle: Rounded Corners 631">
            <a:extLst>
              <a:ext uri="{FF2B5EF4-FFF2-40B4-BE49-F238E27FC236}">
                <a16:creationId xmlns:a16="http://schemas.microsoft.com/office/drawing/2014/main" id="{717D22A0-8A98-A13D-E6C1-28F8AC2964B6}"/>
              </a:ext>
            </a:extLst>
          </p:cNvPr>
          <p:cNvSpPr/>
          <p:nvPr/>
        </p:nvSpPr>
        <p:spPr>
          <a:xfrm>
            <a:off x="656811" y="4925115"/>
            <a:ext cx="2396434" cy="938694"/>
          </a:xfrm>
          <a:prstGeom prst="roundRect">
            <a:avLst/>
          </a:prstGeom>
        </p:spPr>
        <p:style>
          <a:lnRef idx="0">
            <a:schemeClr val="accent6"/>
          </a:lnRef>
          <a:fillRef idx="3">
            <a:schemeClr val="accent6"/>
          </a:fillRef>
          <a:effectRef idx="3">
            <a:schemeClr val="accent6"/>
          </a:effectRef>
          <a:fontRef idx="minor">
            <a:schemeClr val="lt1"/>
          </a:fontRef>
        </p:style>
        <p:txBody>
          <a:bodyPr lIns="91440" tIns="45720" rIns="91440" bIns="45720" rtlCol="0" anchor="ctr"/>
          <a:lstStyle/>
          <a:p>
            <a:pPr algn="ctr"/>
            <a:r>
              <a:rPr lang="en-US" sz="2400" b="1">
                <a:cs typeface="Calibri"/>
              </a:rPr>
              <a:t>SLOW LEARNERS</a:t>
            </a:r>
          </a:p>
        </p:txBody>
      </p:sp>
    </p:spTree>
    <p:extLst>
      <p:ext uri="{BB962C8B-B14F-4D97-AF65-F5344CB8AC3E}">
        <p14:creationId xmlns:p14="http://schemas.microsoft.com/office/powerpoint/2010/main" val="27554646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49A64F-E3E1-7331-F61E-A1FA5C0D3E69}"/>
              </a:ext>
            </a:extLst>
          </p:cNvPr>
          <p:cNvSpPr>
            <a:spLocks noGrp="1"/>
          </p:cNvSpPr>
          <p:nvPr>
            <p:ph type="title"/>
          </p:nvPr>
        </p:nvSpPr>
        <p:spPr>
          <a:xfrm>
            <a:off x="199888" y="587513"/>
            <a:ext cx="11644380" cy="771570"/>
          </a:xfrm>
        </p:spPr>
        <p:txBody>
          <a:bodyPr>
            <a:normAutofit fontScale="90000"/>
          </a:bodyPr>
          <a:lstStyle/>
          <a:p>
            <a:r>
              <a:rPr lang="en-US" u="sng">
                <a:latin typeface="Century Gothic"/>
              </a:rPr>
              <a:t>ABSTRACT</a:t>
            </a:r>
            <a:r>
              <a:rPr lang="en-US">
                <a:latin typeface="Century Gothic"/>
              </a:rPr>
              <a:t>:3.MEASURES TO ENHANCE CAPACITY OF STUDENTS  </a:t>
            </a:r>
            <a:endParaRPr lang="en-US">
              <a:ea typeface="+mj-lt"/>
              <a:cs typeface="+mj-lt"/>
            </a:endParaRPr>
          </a:p>
          <a:p>
            <a:endParaRPr lang="en-US">
              <a:cs typeface="Calibri Light"/>
            </a:endParaRPr>
          </a:p>
        </p:txBody>
      </p:sp>
      <p:graphicFrame>
        <p:nvGraphicFramePr>
          <p:cNvPr id="316" name="Diagram 316">
            <a:extLst>
              <a:ext uri="{FF2B5EF4-FFF2-40B4-BE49-F238E27FC236}">
                <a16:creationId xmlns:a16="http://schemas.microsoft.com/office/drawing/2014/main" id="{8614FF62-78CB-A2D9-E3D4-8A12DF7AAE29}"/>
              </a:ext>
            </a:extLst>
          </p:cNvPr>
          <p:cNvGraphicFramePr/>
          <p:nvPr>
            <p:extLst>
              <p:ext uri="{D42A27DB-BD31-4B8C-83A1-F6EECF244321}">
                <p14:modId xmlns:p14="http://schemas.microsoft.com/office/powerpoint/2010/main" val="1125475833"/>
              </p:ext>
            </p:extLst>
          </p:nvPr>
        </p:nvGraphicFramePr>
        <p:xfrm>
          <a:off x="496957" y="2395331"/>
          <a:ext cx="4682434" cy="427603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95" name="TextBox 894">
            <a:extLst>
              <a:ext uri="{FF2B5EF4-FFF2-40B4-BE49-F238E27FC236}">
                <a16:creationId xmlns:a16="http://schemas.microsoft.com/office/drawing/2014/main" id="{2CB6D443-3897-734C-5AEB-D105F639A575}"/>
              </a:ext>
            </a:extLst>
          </p:cNvPr>
          <p:cNvSpPr txBox="1"/>
          <p:nvPr/>
        </p:nvSpPr>
        <p:spPr>
          <a:xfrm>
            <a:off x="1344406" y="1620491"/>
            <a:ext cx="3681895"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u="sng">
                <a:cs typeface="Calibri"/>
              </a:rPr>
              <a:t>SLOW LEARNERS:</a:t>
            </a:r>
          </a:p>
        </p:txBody>
      </p:sp>
      <p:cxnSp>
        <p:nvCxnSpPr>
          <p:cNvPr id="932" name="Straight Arrow Connector 931">
            <a:extLst>
              <a:ext uri="{FF2B5EF4-FFF2-40B4-BE49-F238E27FC236}">
                <a16:creationId xmlns:a16="http://schemas.microsoft.com/office/drawing/2014/main" id="{17754E8D-23F5-1411-023E-78DD73DCA8A0}"/>
              </a:ext>
            </a:extLst>
          </p:cNvPr>
          <p:cNvCxnSpPr/>
          <p:nvPr/>
        </p:nvCxnSpPr>
        <p:spPr>
          <a:xfrm>
            <a:off x="6156463" y="1269724"/>
            <a:ext cx="11045" cy="5521737"/>
          </a:xfrm>
          <a:prstGeom prst="straightConnector1">
            <a:avLst/>
          </a:prstGeom>
        </p:spPr>
        <p:style>
          <a:lnRef idx="3">
            <a:schemeClr val="accent6"/>
          </a:lnRef>
          <a:fillRef idx="0">
            <a:schemeClr val="accent6"/>
          </a:fillRef>
          <a:effectRef idx="2">
            <a:schemeClr val="accent6"/>
          </a:effectRef>
          <a:fontRef idx="minor">
            <a:schemeClr val="tx1"/>
          </a:fontRef>
        </p:style>
      </p:cxnSp>
      <p:graphicFrame>
        <p:nvGraphicFramePr>
          <p:cNvPr id="933" name="Diagram 316">
            <a:extLst>
              <a:ext uri="{FF2B5EF4-FFF2-40B4-BE49-F238E27FC236}">
                <a16:creationId xmlns:a16="http://schemas.microsoft.com/office/drawing/2014/main" id="{AEBBF050-8BC6-04D2-E294-C6A68970734D}"/>
              </a:ext>
            </a:extLst>
          </p:cNvPr>
          <p:cNvGraphicFramePr/>
          <p:nvPr>
            <p:extLst>
              <p:ext uri="{D42A27DB-BD31-4B8C-83A1-F6EECF244321}">
                <p14:modId xmlns:p14="http://schemas.microsoft.com/office/powerpoint/2010/main" val="3060968518"/>
              </p:ext>
            </p:extLst>
          </p:nvPr>
        </p:nvGraphicFramePr>
        <p:xfrm>
          <a:off x="7078870" y="2395331"/>
          <a:ext cx="4682434" cy="4276034"/>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952" name="TextBox 951">
            <a:extLst>
              <a:ext uri="{FF2B5EF4-FFF2-40B4-BE49-F238E27FC236}">
                <a16:creationId xmlns:a16="http://schemas.microsoft.com/office/drawing/2014/main" id="{E8E1128D-F52E-7345-08E3-D205D4C1C6A2}"/>
              </a:ext>
            </a:extLst>
          </p:cNvPr>
          <p:cNvSpPr txBox="1"/>
          <p:nvPr/>
        </p:nvSpPr>
        <p:spPr>
          <a:xfrm>
            <a:off x="8080928" y="1620491"/>
            <a:ext cx="3681895"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u="sng">
                <a:cs typeface="Calibri"/>
              </a:rPr>
              <a:t>FAST LEARNERS:</a:t>
            </a:r>
          </a:p>
        </p:txBody>
      </p:sp>
    </p:spTree>
    <p:extLst>
      <p:ext uri="{BB962C8B-B14F-4D97-AF65-F5344CB8AC3E}">
        <p14:creationId xmlns:p14="http://schemas.microsoft.com/office/powerpoint/2010/main" val="39771003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4537A6-5E27-2BD6-5243-CC73F583C641}"/>
              </a:ext>
            </a:extLst>
          </p:cNvPr>
          <p:cNvSpPr>
            <a:spLocks noGrp="1"/>
          </p:cNvSpPr>
          <p:nvPr>
            <p:ph type="title"/>
          </p:nvPr>
        </p:nvSpPr>
        <p:spPr>
          <a:xfrm>
            <a:off x="9236440" y="6505731"/>
            <a:ext cx="2824256" cy="355333"/>
          </a:xfrm>
        </p:spPr>
        <p:txBody>
          <a:bodyPr>
            <a:noAutofit/>
          </a:bodyPr>
          <a:lstStyle/>
          <a:p>
            <a:r>
              <a:rPr lang="en-US" sz="2800">
                <a:cs typeface="Calibri Light"/>
              </a:rPr>
              <a:t>ALGORITHM USED</a:t>
            </a:r>
            <a:endParaRPr lang="en-US" sz="2800"/>
          </a:p>
        </p:txBody>
      </p:sp>
      <p:pic>
        <p:nvPicPr>
          <p:cNvPr id="5" name="Picture 4" descr="Computer script on a screen">
            <a:extLst>
              <a:ext uri="{FF2B5EF4-FFF2-40B4-BE49-F238E27FC236}">
                <a16:creationId xmlns:a16="http://schemas.microsoft.com/office/drawing/2014/main" id="{1DD412C7-3223-25E8-97D6-6A6E29638F22}"/>
              </a:ext>
            </a:extLst>
          </p:cNvPr>
          <p:cNvPicPr>
            <a:picLocks noChangeAspect="1"/>
          </p:cNvPicPr>
          <p:nvPr/>
        </p:nvPicPr>
        <p:blipFill rotWithShape="1">
          <a:blip r:embed="rId3"/>
          <a:srcRect l="1886" r="38867" b="-3"/>
          <a:stretch/>
        </p:blipFill>
        <p:spPr>
          <a:xfrm>
            <a:off x="20" y="975"/>
            <a:ext cx="4284670" cy="6858000"/>
          </a:xfrm>
          <a:prstGeom prst="rect">
            <a:avLst/>
          </a:prstGeom>
        </p:spPr>
      </p:pic>
      <p:pic>
        <p:nvPicPr>
          <p:cNvPr id="4" name="Picture 5">
            <a:extLst>
              <a:ext uri="{FF2B5EF4-FFF2-40B4-BE49-F238E27FC236}">
                <a16:creationId xmlns:a16="http://schemas.microsoft.com/office/drawing/2014/main" id="{0B5938EC-E750-EF65-49F2-BDD56075BD3F}"/>
              </a:ext>
            </a:extLst>
          </p:cNvPr>
          <p:cNvPicPr>
            <a:picLocks noGrp="1" noChangeAspect="1"/>
          </p:cNvPicPr>
          <p:nvPr>
            <p:ph idx="1"/>
          </p:nvPr>
        </p:nvPicPr>
        <p:blipFill rotWithShape="1">
          <a:blip r:embed="rId4"/>
          <a:srcRect l="42640" t="18318" r="16413" b="17117"/>
          <a:stretch/>
        </p:blipFill>
        <p:spPr>
          <a:xfrm>
            <a:off x="4502047" y="95117"/>
            <a:ext cx="7370628" cy="629173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52625237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 /></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6476F"/>
      </a:dk2>
      <a:lt2>
        <a:srgbClr val="EBEBEB"/>
      </a:lt2>
      <a:accent1>
        <a:srgbClr val="E5B458"/>
      </a:accent1>
      <a:accent2>
        <a:srgbClr val="F77754"/>
      </a:accent2>
      <a:accent3>
        <a:srgbClr val="D8507E"/>
      </a:accent3>
      <a:accent4>
        <a:srgbClr val="BC70EE"/>
      </a:accent4>
      <a:accent5>
        <a:srgbClr val="3CA2E2"/>
      </a:accent5>
      <a:accent6>
        <a:srgbClr val="91BF77"/>
      </a:accent6>
      <a:hlink>
        <a:srgbClr val="71DDAB"/>
      </a:hlink>
      <a:folHlink>
        <a:srgbClr val="A6E4C7"/>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B36E0D05-787B-4C61-8268-2D6C1FBEDA32}"/>
    </a:ext>
  </a:extLst>
</a:theme>
</file>

<file path=docProps/app.xml><?xml version="1.0" encoding="utf-8"?>
<Properties xmlns="http://schemas.openxmlformats.org/officeDocument/2006/extended-properties" xmlns:vt="http://schemas.openxmlformats.org/officeDocument/2006/docPropsVTypes">
  <Template>Celestial</Template>
  <Application>Microsoft Office PowerPoint</Application>
  <PresentationFormat>Widescreen</PresentationFormat>
  <Slides>32</Slides>
  <Notes>0</Notes>
  <HiddenSlides>0</HiddenSlides>
  <ScaleCrop>false</ScaleCrop>
  <HeadingPairs>
    <vt:vector size="4" baseType="variant">
      <vt:variant>
        <vt:lpstr>Theme</vt:lpstr>
      </vt:variant>
      <vt:variant>
        <vt:i4>1</vt:i4>
      </vt:variant>
      <vt:variant>
        <vt:lpstr>Slide Titles</vt:lpstr>
      </vt:variant>
      <vt:variant>
        <vt:i4>32</vt:i4>
      </vt:variant>
    </vt:vector>
  </HeadingPairs>
  <TitlesOfParts>
    <vt:vector size="33" baseType="lpstr">
      <vt:lpstr>Celestial</vt:lpstr>
      <vt:lpstr>PERFORMANCE Monitoring SYSTEM</vt:lpstr>
      <vt:lpstr>CONTENTS:</vt:lpstr>
      <vt:lpstr>INTRODUCTION:</vt:lpstr>
      <vt:lpstr>PowerPoint Presentation</vt:lpstr>
      <vt:lpstr>PowerPoint Presentation</vt:lpstr>
      <vt:lpstr>ABSTRACT: 1.CRITERIA FOR Assessment SUB-WISE</vt:lpstr>
      <vt:lpstr>ABSTRACT:2.CATEGORIZE STUDENTS </vt:lpstr>
      <vt:lpstr>ABSTRACT:3.MEASURES TO ENHANCE CAPACITY OF STUDENTS   </vt:lpstr>
      <vt:lpstr>ALGORITHM USED</vt:lpstr>
      <vt:lpstr>MODULES:</vt:lpstr>
      <vt:lpstr>FEATURES:</vt:lpstr>
      <vt:lpstr>FEATURES: FEATURES OF COORDINATOR:</vt:lpstr>
      <vt:lpstr>TECHNOLOGY USED:</vt:lpstr>
      <vt:lpstr>MODEL: ITERATIVE WATERFALL</vt:lpstr>
      <vt:lpstr>ADVANTAGES:</vt:lpstr>
      <vt:lpstr>DATA FLOW DIAGRAM CONTEXT LEVEL</vt:lpstr>
      <vt:lpstr>DATA FLOW DIAGRAM</vt:lpstr>
      <vt:lpstr>LEVEL2-DATA FLOW DIAGRAM</vt:lpstr>
      <vt:lpstr>FLOWCHART OF THE SYSTEM</vt:lpstr>
      <vt:lpstr>ENTITY-RELATIONSHIP DIAGRAM</vt:lpstr>
      <vt:lpstr>SYSTEM ARCHITECTURE </vt:lpstr>
      <vt:lpstr>REGISTRATION PAGE </vt:lpstr>
      <vt:lpstr>ADD MARKS ,UPLOAD PHOTO</vt:lpstr>
      <vt:lpstr>NOTIFICATIONS AND MESSAGES</vt:lpstr>
      <vt:lpstr>ASSESSMENT AND VIEW LIST</vt:lpstr>
      <vt:lpstr>ALLOT ROLES</vt:lpstr>
      <vt:lpstr>SET CRITERIA</vt:lpstr>
      <vt:lpstr>COORDINATOR- ADD SUBJECTS AND VIEW MENTORS</vt:lpstr>
      <vt:lpstr>MENTOR- VIEW ALLOTTED STUDENTS  AND WRITE MESSAGE</vt:lpstr>
      <vt:lpstr>FUTURE SCOPE:</vt:lpstr>
      <vt:lpstr>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dc:creator>
  <cp:lastModifiedBy>Faria Farheen</cp:lastModifiedBy>
  <cp:revision>2</cp:revision>
  <dcterms:created xsi:type="dcterms:W3CDTF">2014-09-12T02:08:24Z</dcterms:created>
  <dcterms:modified xsi:type="dcterms:W3CDTF">2022-12-12T18:34:09Z</dcterms:modified>
</cp:coreProperties>
</file>